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6858000" cy="9906000" type="A4"/>
  <p:notesSz cx="6888163" cy="10018713"/>
  <p:defaultTextStyle>
    <a:defPPr>
      <a:defRPr lang="ja-JP"/>
    </a:defPPr>
    <a:lvl1pPr marL="0" algn="l" defTabSz="684031" rtl="0" eaLnBrk="1" latinLnBrk="0" hangingPunct="1">
      <a:defRPr kumimoji="1" sz="1347" kern="1200">
        <a:solidFill>
          <a:schemeClr val="tx1"/>
        </a:solidFill>
        <a:latin typeface="+mn-lt"/>
        <a:ea typeface="+mn-ea"/>
        <a:cs typeface="+mn-cs"/>
      </a:defRPr>
    </a:lvl1pPr>
    <a:lvl2pPr marL="342015" algn="l" defTabSz="684031" rtl="0" eaLnBrk="1" latinLnBrk="0" hangingPunct="1">
      <a:defRPr kumimoji="1" sz="1347" kern="1200">
        <a:solidFill>
          <a:schemeClr val="tx1"/>
        </a:solidFill>
        <a:latin typeface="+mn-lt"/>
        <a:ea typeface="+mn-ea"/>
        <a:cs typeface="+mn-cs"/>
      </a:defRPr>
    </a:lvl2pPr>
    <a:lvl3pPr marL="684031" algn="l" defTabSz="684031" rtl="0" eaLnBrk="1" latinLnBrk="0" hangingPunct="1">
      <a:defRPr kumimoji="1" sz="1347" kern="1200">
        <a:solidFill>
          <a:schemeClr val="tx1"/>
        </a:solidFill>
        <a:latin typeface="+mn-lt"/>
        <a:ea typeface="+mn-ea"/>
        <a:cs typeface="+mn-cs"/>
      </a:defRPr>
    </a:lvl3pPr>
    <a:lvl4pPr marL="1026046" algn="l" defTabSz="684031" rtl="0" eaLnBrk="1" latinLnBrk="0" hangingPunct="1">
      <a:defRPr kumimoji="1" sz="1347" kern="1200">
        <a:solidFill>
          <a:schemeClr val="tx1"/>
        </a:solidFill>
        <a:latin typeface="+mn-lt"/>
        <a:ea typeface="+mn-ea"/>
        <a:cs typeface="+mn-cs"/>
      </a:defRPr>
    </a:lvl4pPr>
    <a:lvl5pPr marL="1368061" algn="l" defTabSz="684031" rtl="0" eaLnBrk="1" latinLnBrk="0" hangingPunct="1">
      <a:defRPr kumimoji="1" sz="1347" kern="1200">
        <a:solidFill>
          <a:schemeClr val="tx1"/>
        </a:solidFill>
        <a:latin typeface="+mn-lt"/>
        <a:ea typeface="+mn-ea"/>
        <a:cs typeface="+mn-cs"/>
      </a:defRPr>
    </a:lvl5pPr>
    <a:lvl6pPr marL="1710076" algn="l" defTabSz="684031" rtl="0" eaLnBrk="1" latinLnBrk="0" hangingPunct="1">
      <a:defRPr kumimoji="1" sz="1347" kern="1200">
        <a:solidFill>
          <a:schemeClr val="tx1"/>
        </a:solidFill>
        <a:latin typeface="+mn-lt"/>
        <a:ea typeface="+mn-ea"/>
        <a:cs typeface="+mn-cs"/>
      </a:defRPr>
    </a:lvl6pPr>
    <a:lvl7pPr marL="2052092" algn="l" defTabSz="684031" rtl="0" eaLnBrk="1" latinLnBrk="0" hangingPunct="1">
      <a:defRPr kumimoji="1" sz="1347" kern="1200">
        <a:solidFill>
          <a:schemeClr val="tx1"/>
        </a:solidFill>
        <a:latin typeface="+mn-lt"/>
        <a:ea typeface="+mn-ea"/>
        <a:cs typeface="+mn-cs"/>
      </a:defRPr>
    </a:lvl7pPr>
    <a:lvl8pPr marL="2394107" algn="l" defTabSz="684031" rtl="0" eaLnBrk="1" latinLnBrk="0" hangingPunct="1">
      <a:defRPr kumimoji="1" sz="1347" kern="1200">
        <a:solidFill>
          <a:schemeClr val="tx1"/>
        </a:solidFill>
        <a:latin typeface="+mn-lt"/>
        <a:ea typeface="+mn-ea"/>
        <a:cs typeface="+mn-cs"/>
      </a:defRPr>
    </a:lvl8pPr>
    <a:lvl9pPr marL="2736123" algn="l" defTabSz="684031" rtl="0" eaLnBrk="1" latinLnBrk="0" hangingPunct="1">
      <a:defRPr kumimoji="1" sz="1347"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CCEC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80" d="100"/>
          <a:sy n="80" d="100"/>
        </p:scale>
        <p:origin x="3018" y="10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EF8EB3C6-0FFE-4A7A-98DE-0BF92426952F}" type="datetimeFigureOut">
              <a:rPr kumimoji="1" lang="ja-JP" altLang="en-US" smtClean="0"/>
              <a:t>2022/4/28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E8A14A-19E3-49DF-9770-F23A5E15F544}" type="slidenum">
              <a:rPr kumimoji="1" lang="ja-JP" altLang="en-US" smtClean="0"/>
              <a:t>‹#›</a:t>
            </a:fld>
            <a:endParaRPr kumimoji="1" lang="ja-JP" altLang="en-US"/>
          </a:p>
        </p:txBody>
      </p:sp>
    </p:spTree>
    <p:extLst>
      <p:ext uri="{BB962C8B-B14F-4D97-AF65-F5344CB8AC3E}">
        <p14:creationId xmlns:p14="http://schemas.microsoft.com/office/powerpoint/2010/main" val="1690990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F8EB3C6-0FFE-4A7A-98DE-0BF92426952F}" type="datetimeFigureOut">
              <a:rPr kumimoji="1" lang="ja-JP" altLang="en-US" smtClean="0"/>
              <a:t>2022/4/28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E8A14A-19E3-49DF-9770-F23A5E15F544}" type="slidenum">
              <a:rPr kumimoji="1" lang="ja-JP" altLang="en-US" smtClean="0"/>
              <a:t>‹#›</a:t>
            </a:fld>
            <a:endParaRPr kumimoji="1" lang="ja-JP" altLang="en-US"/>
          </a:p>
        </p:txBody>
      </p:sp>
    </p:spTree>
    <p:extLst>
      <p:ext uri="{BB962C8B-B14F-4D97-AF65-F5344CB8AC3E}">
        <p14:creationId xmlns:p14="http://schemas.microsoft.com/office/powerpoint/2010/main" val="1969592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F8EB3C6-0FFE-4A7A-98DE-0BF92426952F}" type="datetimeFigureOut">
              <a:rPr kumimoji="1" lang="ja-JP" altLang="en-US" smtClean="0"/>
              <a:t>2022/4/28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E8A14A-19E3-49DF-9770-F23A5E15F544}" type="slidenum">
              <a:rPr kumimoji="1" lang="ja-JP" altLang="en-US" smtClean="0"/>
              <a:t>‹#›</a:t>
            </a:fld>
            <a:endParaRPr kumimoji="1" lang="ja-JP" altLang="en-US"/>
          </a:p>
        </p:txBody>
      </p:sp>
    </p:spTree>
    <p:extLst>
      <p:ext uri="{BB962C8B-B14F-4D97-AF65-F5344CB8AC3E}">
        <p14:creationId xmlns:p14="http://schemas.microsoft.com/office/powerpoint/2010/main" val="263755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F8EB3C6-0FFE-4A7A-98DE-0BF92426952F}" type="datetimeFigureOut">
              <a:rPr kumimoji="1" lang="ja-JP" altLang="en-US" smtClean="0"/>
              <a:t>2022/4/28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E8A14A-19E3-49DF-9770-F23A5E15F544}" type="slidenum">
              <a:rPr kumimoji="1" lang="ja-JP" altLang="en-US" smtClean="0"/>
              <a:t>‹#›</a:t>
            </a:fld>
            <a:endParaRPr kumimoji="1" lang="ja-JP" altLang="en-US"/>
          </a:p>
        </p:txBody>
      </p:sp>
    </p:spTree>
    <p:extLst>
      <p:ext uri="{BB962C8B-B14F-4D97-AF65-F5344CB8AC3E}">
        <p14:creationId xmlns:p14="http://schemas.microsoft.com/office/powerpoint/2010/main" val="2866922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F8EB3C6-0FFE-4A7A-98DE-0BF92426952F}" type="datetimeFigureOut">
              <a:rPr kumimoji="1" lang="ja-JP" altLang="en-US" smtClean="0"/>
              <a:t>2022/4/28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E8A14A-19E3-49DF-9770-F23A5E15F544}" type="slidenum">
              <a:rPr kumimoji="1" lang="ja-JP" altLang="en-US" smtClean="0"/>
              <a:t>‹#›</a:t>
            </a:fld>
            <a:endParaRPr kumimoji="1" lang="ja-JP" altLang="en-US"/>
          </a:p>
        </p:txBody>
      </p:sp>
    </p:spTree>
    <p:extLst>
      <p:ext uri="{BB962C8B-B14F-4D97-AF65-F5344CB8AC3E}">
        <p14:creationId xmlns:p14="http://schemas.microsoft.com/office/powerpoint/2010/main" val="2433054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F8EB3C6-0FFE-4A7A-98DE-0BF92426952F}" type="datetimeFigureOut">
              <a:rPr kumimoji="1" lang="ja-JP" altLang="en-US" smtClean="0"/>
              <a:t>2022/4/28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E8A14A-19E3-49DF-9770-F23A5E15F544}" type="slidenum">
              <a:rPr kumimoji="1" lang="ja-JP" altLang="en-US" smtClean="0"/>
              <a:t>‹#›</a:t>
            </a:fld>
            <a:endParaRPr kumimoji="1" lang="ja-JP" altLang="en-US"/>
          </a:p>
        </p:txBody>
      </p:sp>
    </p:spTree>
    <p:extLst>
      <p:ext uri="{BB962C8B-B14F-4D97-AF65-F5344CB8AC3E}">
        <p14:creationId xmlns:p14="http://schemas.microsoft.com/office/powerpoint/2010/main" val="777603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F8EB3C6-0FFE-4A7A-98DE-0BF92426952F}" type="datetimeFigureOut">
              <a:rPr kumimoji="1" lang="ja-JP" altLang="en-US" smtClean="0"/>
              <a:t>2022/4/28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2E8A14A-19E3-49DF-9770-F23A5E15F544}" type="slidenum">
              <a:rPr kumimoji="1" lang="ja-JP" altLang="en-US" smtClean="0"/>
              <a:t>‹#›</a:t>
            </a:fld>
            <a:endParaRPr kumimoji="1" lang="ja-JP" altLang="en-US"/>
          </a:p>
        </p:txBody>
      </p:sp>
    </p:spTree>
    <p:extLst>
      <p:ext uri="{BB962C8B-B14F-4D97-AF65-F5344CB8AC3E}">
        <p14:creationId xmlns:p14="http://schemas.microsoft.com/office/powerpoint/2010/main" val="4072526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EF8EB3C6-0FFE-4A7A-98DE-0BF92426952F}" type="datetimeFigureOut">
              <a:rPr kumimoji="1" lang="ja-JP" altLang="en-US" smtClean="0"/>
              <a:t>2022/4/28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2E8A14A-19E3-49DF-9770-F23A5E15F544}" type="slidenum">
              <a:rPr kumimoji="1" lang="ja-JP" altLang="en-US" smtClean="0"/>
              <a:t>‹#›</a:t>
            </a:fld>
            <a:endParaRPr kumimoji="1" lang="ja-JP" altLang="en-US"/>
          </a:p>
        </p:txBody>
      </p:sp>
    </p:spTree>
    <p:extLst>
      <p:ext uri="{BB962C8B-B14F-4D97-AF65-F5344CB8AC3E}">
        <p14:creationId xmlns:p14="http://schemas.microsoft.com/office/powerpoint/2010/main" val="2125567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8EB3C6-0FFE-4A7A-98DE-0BF92426952F}" type="datetimeFigureOut">
              <a:rPr kumimoji="1" lang="ja-JP" altLang="en-US" smtClean="0"/>
              <a:t>2022/4/28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2E8A14A-19E3-49DF-9770-F23A5E15F544}" type="slidenum">
              <a:rPr kumimoji="1" lang="ja-JP" altLang="en-US" smtClean="0"/>
              <a:t>‹#›</a:t>
            </a:fld>
            <a:endParaRPr kumimoji="1" lang="ja-JP" altLang="en-US"/>
          </a:p>
        </p:txBody>
      </p:sp>
    </p:spTree>
    <p:extLst>
      <p:ext uri="{BB962C8B-B14F-4D97-AF65-F5344CB8AC3E}">
        <p14:creationId xmlns:p14="http://schemas.microsoft.com/office/powerpoint/2010/main" val="1588070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F8EB3C6-0FFE-4A7A-98DE-0BF92426952F}" type="datetimeFigureOut">
              <a:rPr kumimoji="1" lang="ja-JP" altLang="en-US" smtClean="0"/>
              <a:t>2022/4/28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E8A14A-19E3-49DF-9770-F23A5E15F544}" type="slidenum">
              <a:rPr kumimoji="1" lang="ja-JP" altLang="en-US" smtClean="0"/>
              <a:t>‹#›</a:t>
            </a:fld>
            <a:endParaRPr kumimoji="1" lang="ja-JP" altLang="en-US"/>
          </a:p>
        </p:txBody>
      </p:sp>
    </p:spTree>
    <p:extLst>
      <p:ext uri="{BB962C8B-B14F-4D97-AF65-F5344CB8AC3E}">
        <p14:creationId xmlns:p14="http://schemas.microsoft.com/office/powerpoint/2010/main" val="1327214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F8EB3C6-0FFE-4A7A-98DE-0BF92426952F}" type="datetimeFigureOut">
              <a:rPr kumimoji="1" lang="ja-JP" altLang="en-US" smtClean="0"/>
              <a:t>2022/4/28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E8A14A-19E3-49DF-9770-F23A5E15F544}" type="slidenum">
              <a:rPr kumimoji="1" lang="ja-JP" altLang="en-US" smtClean="0"/>
              <a:t>‹#›</a:t>
            </a:fld>
            <a:endParaRPr kumimoji="1" lang="ja-JP" altLang="en-US"/>
          </a:p>
        </p:txBody>
      </p:sp>
    </p:spTree>
    <p:extLst>
      <p:ext uri="{BB962C8B-B14F-4D97-AF65-F5344CB8AC3E}">
        <p14:creationId xmlns:p14="http://schemas.microsoft.com/office/powerpoint/2010/main" val="2792505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EF8EB3C6-0FFE-4A7A-98DE-0BF92426952F}" type="datetimeFigureOut">
              <a:rPr kumimoji="1" lang="ja-JP" altLang="en-US" smtClean="0"/>
              <a:t>2022/4/28</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12E8A14A-19E3-49DF-9770-F23A5E15F544}" type="slidenum">
              <a:rPr kumimoji="1" lang="ja-JP" altLang="en-US" smtClean="0"/>
              <a:t>‹#›</a:t>
            </a:fld>
            <a:endParaRPr kumimoji="1" lang="ja-JP" altLang="en-US"/>
          </a:p>
        </p:txBody>
      </p:sp>
    </p:spTree>
    <p:extLst>
      <p:ext uri="{BB962C8B-B14F-4D97-AF65-F5344CB8AC3E}">
        <p14:creationId xmlns:p14="http://schemas.microsoft.com/office/powerpoint/2010/main" val="1661250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jpeg"/><Relationship Id="rId26" Type="http://schemas.openxmlformats.org/officeDocument/2006/relationships/image" Target="../media/image24.jpeg"/><Relationship Id="rId3" Type="http://schemas.openxmlformats.org/officeDocument/2006/relationships/image" Target="../media/image2.jpeg"/><Relationship Id="rId21" Type="http://schemas.openxmlformats.org/officeDocument/2006/relationships/image" Target="../media/image20.jpe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jpeg"/><Relationship Id="rId25" Type="http://schemas.microsoft.com/office/2007/relationships/hdphoto" Target="../media/hdphoto1.wdp"/><Relationship Id="rId2" Type="http://schemas.openxmlformats.org/officeDocument/2006/relationships/image" Target="../media/image1.jpeg"/><Relationship Id="rId16" Type="http://schemas.openxmlformats.org/officeDocument/2006/relationships/image" Target="../media/image15.png"/><Relationship Id="rId20" Type="http://schemas.openxmlformats.org/officeDocument/2006/relationships/image" Target="../media/image19.jpeg"/><Relationship Id="rId29"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png"/><Relationship Id="rId5" Type="http://schemas.openxmlformats.org/officeDocument/2006/relationships/image" Target="../media/image4.jpeg"/><Relationship Id="rId15" Type="http://schemas.openxmlformats.org/officeDocument/2006/relationships/image" Target="../media/image14.png"/><Relationship Id="rId23" Type="http://schemas.openxmlformats.org/officeDocument/2006/relationships/image" Target="../media/image22.jpeg"/><Relationship Id="rId28" Type="http://schemas.microsoft.com/office/2007/relationships/hdphoto" Target="../media/hdphoto2.wdp"/><Relationship Id="rId10" Type="http://schemas.openxmlformats.org/officeDocument/2006/relationships/image" Target="../media/image9.png"/><Relationship Id="rId19" Type="http://schemas.openxmlformats.org/officeDocument/2006/relationships/image" Target="../media/image18.jpe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jpeg"/><Relationship Id="rId22" Type="http://schemas.openxmlformats.org/officeDocument/2006/relationships/image" Target="../media/image21.jpeg"/><Relationship Id="rId27" Type="http://schemas.openxmlformats.org/officeDocument/2006/relationships/image" Target="../media/image25.png"/><Relationship Id="rId30"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rotWithShape="1">
          <a:blip r:embed="rId2" cstate="print">
            <a:extLst>
              <a:ext uri="{28A0092B-C50C-407E-A947-70E740481C1C}">
                <a14:useLocalDpi xmlns:a14="http://schemas.microsoft.com/office/drawing/2010/main" val="0"/>
              </a:ext>
            </a:extLst>
          </a:blip>
          <a:srcRect b="16843"/>
          <a:stretch/>
        </p:blipFill>
        <p:spPr>
          <a:xfrm>
            <a:off x="4649381" y="5508535"/>
            <a:ext cx="1738979" cy="1084569"/>
          </a:xfrm>
          <a:prstGeom prst="rect">
            <a:avLst/>
          </a:prstGeom>
        </p:spPr>
      </p:pic>
      <p:pic>
        <p:nvPicPr>
          <p:cNvPr id="75" name="図 74" descr="G:\DCIM\155___01\IMG_5963.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40765" y="6507126"/>
            <a:ext cx="1258293" cy="802170"/>
          </a:xfrm>
          <a:prstGeom prst="rect">
            <a:avLst/>
          </a:prstGeom>
          <a:noFill/>
          <a:ln>
            <a:noFill/>
          </a:ln>
        </p:spPr>
      </p:pic>
      <p:pic>
        <p:nvPicPr>
          <p:cNvPr id="70" name="図 69" descr="G:\DCIM\155___01\IMG_5885.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0027" y="4777167"/>
            <a:ext cx="2495694" cy="1450247"/>
          </a:xfrm>
          <a:prstGeom prst="rect">
            <a:avLst/>
          </a:prstGeom>
        </p:spPr>
      </p:pic>
      <p:pic>
        <p:nvPicPr>
          <p:cNvPr id="37" name="図 36">
            <a:extLst>
              <a:ext uri="{FF2B5EF4-FFF2-40B4-BE49-F238E27FC236}">
                <a16:creationId xmlns:a16="http://schemas.microsoft.com/office/drawing/2014/main" id="{27561E1B-91D7-4CB1-A1A8-C3407A202F08}"/>
              </a:ext>
            </a:extLst>
          </p:cNvPr>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1649796" y="1070086"/>
            <a:ext cx="4219328" cy="3164496"/>
          </a:xfrm>
          <a:prstGeom prst="rect">
            <a:avLst/>
          </a:prstGeom>
        </p:spPr>
      </p:pic>
      <p:sp>
        <p:nvSpPr>
          <p:cNvPr id="20" name="Text Box 1"/>
          <p:cNvSpPr txBox="1">
            <a:spLocks noChangeArrowheads="1"/>
          </p:cNvSpPr>
          <p:nvPr/>
        </p:nvSpPr>
        <p:spPr bwMode="auto">
          <a:xfrm>
            <a:off x="0" y="2"/>
            <a:ext cx="6858000" cy="1070748"/>
          </a:xfrm>
          <a:prstGeom prst="rect">
            <a:avLst/>
          </a:prstGeom>
          <a:noFill/>
          <a:ln w="36000">
            <a:noFill/>
            <a:miter lim="800000"/>
            <a:headEnd/>
            <a:tailEnd/>
          </a:ln>
        </p:spPr>
        <p:txBody>
          <a:bodyPr wrap="square" lIns="72001" tIns="36000" rIns="72001" bIns="36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1600" dirty="0">
                <a:solidFill>
                  <a:srgbClr val="000000"/>
                </a:solidFill>
                <a:latin typeface="UD デジタル 教科書体 NP-B" panose="02020700000000000000" pitchFamily="18" charset="-128"/>
                <a:ea typeface="UD デジタル 教科書体 NP-B" panose="02020700000000000000" pitchFamily="18" charset="-128"/>
              </a:rPr>
              <a:t>  </a:t>
            </a:r>
            <a:r>
              <a:rPr lang="ja-JP" altLang="en-US" sz="3401" b="1" i="1" dirty="0">
                <a:solidFill>
                  <a:srgbClr val="000000"/>
                </a:solidFill>
                <a:latin typeface="UD デジタル 教科書体 NP-B" panose="02020700000000000000" pitchFamily="18" charset="-128"/>
                <a:ea typeface="UD デジタル 教科書体 NP-B" panose="02020700000000000000" pitchFamily="18" charset="-128"/>
              </a:rPr>
              <a:t> 三中</a:t>
            </a:r>
            <a:r>
              <a:rPr lang="ja-JP" altLang="en-US" sz="3401" b="1" i="1" dirty="0">
                <a:solidFill>
                  <a:sysClr val="windowText" lastClr="000000"/>
                </a:solidFill>
                <a:latin typeface="UD デジタル 教科書体 NP-B" panose="02020700000000000000" pitchFamily="18" charset="-128"/>
                <a:ea typeface="UD デジタル 教科書体 NP-B" panose="02020700000000000000" pitchFamily="18" charset="-128"/>
              </a:rPr>
              <a:t>だより </a:t>
            </a:r>
            <a:r>
              <a:rPr lang="ja-JP" altLang="en-US" sz="3401" b="1" i="1" dirty="0">
                <a:solidFill>
                  <a:srgbClr val="FF0000"/>
                </a:solidFill>
                <a:latin typeface="UD デジタル 教科書体 NP-B" panose="02020700000000000000" pitchFamily="18" charset="-128"/>
                <a:ea typeface="UD デジタル 教科書体 NP-B" panose="02020700000000000000" pitchFamily="18" charset="-128"/>
              </a:rPr>
              <a:t> </a:t>
            </a:r>
            <a:r>
              <a:rPr lang="ja-JP" altLang="en-US" sz="2000" b="1" dirty="0">
                <a:solidFill>
                  <a:srgbClr val="FF0000"/>
                </a:solidFill>
                <a:latin typeface="UD デジタル 教科書体 NP-B" panose="02020700000000000000" pitchFamily="18" charset="-128"/>
                <a:ea typeface="UD デジタル 教科書体 NP-B" panose="02020700000000000000" pitchFamily="18" charset="-128"/>
              </a:rPr>
              <a:t>第１</a:t>
            </a:r>
            <a:r>
              <a:rPr lang="ja-JP" altLang="en-US" sz="2000" dirty="0">
                <a:solidFill>
                  <a:srgbClr val="FF0000"/>
                </a:solidFill>
                <a:latin typeface="UD デジタル 教科書体 NP-B" panose="02020700000000000000" pitchFamily="18" charset="-128"/>
                <a:ea typeface="UD デジタル 教科書体 NP-B" panose="02020700000000000000" pitchFamily="18" charset="-128"/>
              </a:rPr>
              <a:t>号</a:t>
            </a:r>
            <a:r>
              <a:rPr lang="ja-JP" altLang="en-US" sz="2800" b="1" dirty="0">
                <a:solidFill>
                  <a:srgbClr val="000000"/>
                </a:solidFill>
                <a:latin typeface="UD デジタル 教科書体 NP-B" panose="02020700000000000000" pitchFamily="18" charset="-128"/>
                <a:ea typeface="UD デジタル 教科書体 NP-B" panose="02020700000000000000" pitchFamily="18" charset="-128"/>
              </a:rPr>
              <a:t>　</a:t>
            </a:r>
            <a:r>
              <a:rPr lang="ja-JP" altLang="en-US" sz="1000" b="1" dirty="0">
                <a:solidFill>
                  <a:srgbClr val="000000"/>
                </a:solidFill>
                <a:latin typeface="UD デジタル 教科書体 NP-B" panose="02020700000000000000" pitchFamily="18" charset="-128"/>
                <a:ea typeface="UD デジタル 教科書体 NP-B" panose="02020700000000000000" pitchFamily="18" charset="-128"/>
              </a:rPr>
              <a:t>　　</a:t>
            </a:r>
            <a:endParaRPr lang="en-US" altLang="ja-JP" sz="1000" b="1" dirty="0">
              <a:solidFill>
                <a:srgbClr val="000000"/>
              </a:solidFill>
              <a:latin typeface="UD デジタル 教科書体 NP-B" panose="02020700000000000000" pitchFamily="18" charset="-128"/>
              <a:ea typeface="UD デジタル 教科書体 NP-B" panose="02020700000000000000" pitchFamily="18" charset="-128"/>
            </a:endParaRPr>
          </a:p>
          <a:p>
            <a:pPr algn="l" rtl="0">
              <a:defRPr sz="1000"/>
            </a:pPr>
            <a:r>
              <a:rPr lang="ja-JP" altLang="en-US" sz="1000" b="1" dirty="0">
                <a:solidFill>
                  <a:srgbClr val="000000"/>
                </a:solidFill>
                <a:latin typeface="UD デジタル 教科書体 NP-B" panose="02020700000000000000" pitchFamily="18" charset="-128"/>
                <a:ea typeface="UD デジタル 教科書体 NP-B" panose="02020700000000000000" pitchFamily="18" charset="-128"/>
              </a:rPr>
              <a:t>　　　　　　　　　　令和４年４月１３日（水）</a:t>
            </a:r>
            <a:r>
              <a:rPr lang="ja-JP" altLang="en-US" sz="1000" dirty="0">
                <a:solidFill>
                  <a:srgbClr val="000000"/>
                </a:solidFill>
                <a:latin typeface="UD デジタル 教科書体 NP-B" panose="02020700000000000000" pitchFamily="18" charset="-128"/>
                <a:ea typeface="UD デジタル 教科書体 NP-B" panose="02020700000000000000" pitchFamily="18" charset="-128"/>
              </a:rPr>
              <a:t> </a:t>
            </a:r>
            <a:endParaRPr lang="ja-JP" altLang="en-US" sz="1400" dirty="0">
              <a:solidFill>
                <a:srgbClr val="000000"/>
              </a:solidFill>
              <a:latin typeface="UD デジタル 教科書体 NP-B" panose="02020700000000000000" pitchFamily="18" charset="-128"/>
              <a:ea typeface="UD デジタル 教科書体 NP-B" panose="02020700000000000000" pitchFamily="18" charset="-128"/>
            </a:endParaRPr>
          </a:p>
          <a:p>
            <a:pPr>
              <a:defRPr sz="1000"/>
            </a:pPr>
            <a:r>
              <a:rPr lang="ja-JP" altLang="en-US" sz="900" b="1" dirty="0">
                <a:solidFill>
                  <a:srgbClr val="000000"/>
                </a:solidFill>
                <a:latin typeface="UD デジタル 教科書体 NP-B" panose="02020700000000000000" pitchFamily="18" charset="-128"/>
                <a:ea typeface="UD デジタル 教科書体 NP-B" panose="02020700000000000000" pitchFamily="18" charset="-128"/>
              </a:rPr>
              <a:t>　          　　　　　　  　</a:t>
            </a:r>
            <a:r>
              <a:rPr lang="ja-JP" altLang="en-US" sz="900" b="1" dirty="0">
                <a:solidFill>
                  <a:srgbClr val="000000"/>
                </a:solidFill>
                <a:latin typeface="UD デジタル 教科書体 NK-R" panose="02020400000000000000" pitchFamily="18" charset="-128"/>
                <a:ea typeface="UD デジタル 教科書体 NK-R" panose="02020400000000000000" pitchFamily="18" charset="-128"/>
              </a:rPr>
              <a:t>〒</a:t>
            </a:r>
            <a:r>
              <a:rPr lang="en-US" altLang="ja-JP" sz="900" b="1" dirty="0">
                <a:solidFill>
                  <a:srgbClr val="000000"/>
                </a:solidFill>
                <a:latin typeface="UD デジタル 教科書体 NK-R" panose="02020400000000000000" pitchFamily="18" charset="-128"/>
                <a:ea typeface="UD デジタル 教科書体 NK-R" panose="02020400000000000000" pitchFamily="18" charset="-128"/>
              </a:rPr>
              <a:t>38</a:t>
            </a:r>
            <a:r>
              <a:rPr lang="ja-JP" altLang="en-US" sz="900" b="1" dirty="0">
                <a:solidFill>
                  <a:srgbClr val="000000"/>
                </a:solidFill>
                <a:latin typeface="UD デジタル 教科書体 NK-R" panose="02020400000000000000" pitchFamily="18" charset="-128"/>
                <a:ea typeface="UD デジタル 教科書体 NK-R" panose="02020400000000000000" pitchFamily="18" charset="-128"/>
              </a:rPr>
              <a:t>６</a:t>
            </a:r>
            <a:r>
              <a:rPr lang="en-US" altLang="ja-JP" sz="900" b="1" dirty="0">
                <a:solidFill>
                  <a:srgbClr val="000000"/>
                </a:solidFill>
                <a:latin typeface="UD デジタル 教科書体 NK-R" panose="02020400000000000000" pitchFamily="18" charset="-128"/>
                <a:ea typeface="UD デジタル 教科書体 NK-R" panose="02020400000000000000" pitchFamily="18" charset="-128"/>
              </a:rPr>
              <a:t>-00</a:t>
            </a:r>
            <a:r>
              <a:rPr lang="ja-JP" altLang="en-US" sz="900" b="1" dirty="0">
                <a:solidFill>
                  <a:srgbClr val="000000"/>
                </a:solidFill>
                <a:latin typeface="UD デジタル 教科書体 NK-R" panose="02020400000000000000" pitchFamily="18" charset="-128"/>
                <a:ea typeface="UD デジタル 教科書体 NK-R" panose="02020400000000000000" pitchFamily="18" charset="-128"/>
              </a:rPr>
              <a:t>１１　</a:t>
            </a:r>
            <a:r>
              <a:rPr lang="zh-TW" altLang="en-US" sz="900" b="1" dirty="0">
                <a:solidFill>
                  <a:srgbClr val="000000"/>
                </a:solidFill>
                <a:latin typeface="UD デジタル 教科書体 NK-R" panose="02020400000000000000" pitchFamily="18" charset="-128"/>
                <a:ea typeface="UD デジタル 教科書体 NK-R" panose="02020400000000000000" pitchFamily="18" charset="-128"/>
              </a:rPr>
              <a:t>上田市中央北</a:t>
            </a:r>
            <a:r>
              <a:rPr lang="en-US" altLang="zh-TW" sz="900" b="1" dirty="0">
                <a:solidFill>
                  <a:srgbClr val="000000"/>
                </a:solidFill>
                <a:latin typeface="UD デジタル 教科書体 NK-R" panose="02020400000000000000" pitchFamily="18" charset="-128"/>
                <a:ea typeface="UD デジタル 教科書体 NK-R" panose="02020400000000000000" pitchFamily="18" charset="-128"/>
              </a:rPr>
              <a:t>3-3-62</a:t>
            </a:r>
            <a:r>
              <a:rPr lang="ja-JP" altLang="en-US" sz="900" b="1" dirty="0">
                <a:solidFill>
                  <a:srgbClr val="000000"/>
                </a:solidFill>
                <a:latin typeface="UD デジタル 教科書体 NK-R" panose="02020400000000000000" pitchFamily="18" charset="-128"/>
                <a:ea typeface="UD デジタル 教科書体 NK-R" panose="02020400000000000000" pitchFamily="18" charset="-128"/>
              </a:rPr>
              <a:t>　Ｔｅｌ．</a:t>
            </a:r>
            <a:r>
              <a:rPr lang="en-US" altLang="ja-JP" sz="900" b="1" dirty="0">
                <a:solidFill>
                  <a:srgbClr val="000000"/>
                </a:solidFill>
                <a:latin typeface="UD デジタル 教科書体 NK-R" panose="02020400000000000000" pitchFamily="18" charset="-128"/>
                <a:ea typeface="UD デジタル 教科書体 NK-R" panose="02020400000000000000" pitchFamily="18" charset="-128"/>
              </a:rPr>
              <a:t>22-1622</a:t>
            </a:r>
            <a:r>
              <a:rPr lang="ja-JP" altLang="en-US" sz="900" b="1" dirty="0">
                <a:solidFill>
                  <a:srgbClr val="000000"/>
                </a:solidFill>
                <a:latin typeface="UD デジタル 教科書体 NK-R" panose="02020400000000000000" pitchFamily="18" charset="-128"/>
                <a:ea typeface="UD デジタル 教科書体 NK-R" panose="02020400000000000000" pitchFamily="18" charset="-128"/>
              </a:rPr>
              <a:t>　 第三中学校長：城田　真裕</a:t>
            </a:r>
          </a:p>
          <a:p>
            <a:pPr>
              <a:defRPr sz="1000"/>
            </a:pPr>
            <a:r>
              <a:rPr lang="ja-JP" altLang="en-US" sz="900" b="1" dirty="0">
                <a:solidFill>
                  <a:srgbClr val="000000"/>
                </a:solidFill>
                <a:latin typeface="UD デジタル 教科書体 NK-R" panose="02020400000000000000" pitchFamily="18" charset="-128"/>
                <a:ea typeface="UD デジタル 教科書体 NK-R" panose="02020400000000000000" pitchFamily="18" charset="-128"/>
              </a:rPr>
              <a:t>　         　　　　      　      　      </a:t>
            </a:r>
            <a:r>
              <a:rPr lang="en-US" altLang="ja-JP" sz="900" b="1" dirty="0">
                <a:solidFill>
                  <a:srgbClr val="000000"/>
                </a:solidFill>
                <a:latin typeface="UD デジタル 教科書体 NK-R" panose="02020400000000000000" pitchFamily="18" charset="-128"/>
                <a:ea typeface="UD デジタル 教科書体 NK-R" panose="02020400000000000000" pitchFamily="18" charset="-128"/>
              </a:rPr>
              <a:t>E-mail:ueda3@sk.ueda.ed.jp</a:t>
            </a:r>
            <a:r>
              <a:rPr lang="ja-JP" altLang="en-US" sz="900" b="1" dirty="0">
                <a:solidFill>
                  <a:srgbClr val="000000"/>
                </a:solidFill>
                <a:latin typeface="UD デジタル 教科書体 NK-R" panose="02020400000000000000" pitchFamily="18" charset="-128"/>
                <a:ea typeface="UD デジタル 教科書体 NK-R" panose="02020400000000000000" pitchFamily="18" charset="-128"/>
              </a:rPr>
              <a:t>　</a:t>
            </a:r>
            <a:r>
              <a:rPr lang="en-US" altLang="ja-JP" sz="900" b="1" dirty="0">
                <a:solidFill>
                  <a:srgbClr val="000000"/>
                </a:solidFill>
                <a:latin typeface="UD デジタル 教科書体 NK-R" panose="02020400000000000000" pitchFamily="18" charset="-128"/>
                <a:ea typeface="UD デジタル 教科書体 NK-R" panose="02020400000000000000" pitchFamily="18" charset="-128"/>
              </a:rPr>
              <a:t>Fax</a:t>
            </a:r>
            <a:r>
              <a:rPr lang="ja-JP" altLang="en-US" sz="900" b="1" dirty="0" err="1">
                <a:solidFill>
                  <a:srgbClr val="000000"/>
                </a:solidFill>
                <a:latin typeface="UD デジタル 教科書体 NK-R" panose="02020400000000000000" pitchFamily="18" charset="-128"/>
                <a:ea typeface="UD デジタル 教科書体 NK-R" panose="02020400000000000000" pitchFamily="18" charset="-128"/>
              </a:rPr>
              <a:t>．</a:t>
            </a:r>
            <a:r>
              <a:rPr lang="en-US" altLang="ja-JP" sz="900" b="1" dirty="0">
                <a:solidFill>
                  <a:srgbClr val="000000"/>
                </a:solidFill>
                <a:latin typeface="UD デジタル 教科書体 NK-R" panose="02020400000000000000" pitchFamily="18" charset="-128"/>
                <a:ea typeface="UD デジタル 教科書体 NK-R" panose="02020400000000000000" pitchFamily="18" charset="-128"/>
              </a:rPr>
              <a:t>22-1799</a:t>
            </a:r>
            <a:r>
              <a:rPr lang="ja-JP" altLang="en-US" sz="900" b="1" dirty="0">
                <a:solidFill>
                  <a:srgbClr val="000000"/>
                </a:solidFill>
                <a:latin typeface="UD デジタル 教科書体 NK-R" panose="02020400000000000000" pitchFamily="18" charset="-128"/>
                <a:ea typeface="UD デジタル 教科書体 NK-R" panose="02020400000000000000" pitchFamily="18" charset="-128"/>
              </a:rPr>
              <a:t>　作成者：小林　洋一</a:t>
            </a:r>
            <a:endParaRPr lang="en-US" altLang="ja-JP" sz="1600" dirty="0">
              <a:solidFill>
                <a:srgbClr val="000000"/>
              </a:solidFill>
              <a:latin typeface="UD デジタル 教科書体 NK-R" panose="02020400000000000000" pitchFamily="18" charset="-128"/>
              <a:ea typeface="UD デジタル 教科書体 NK-R" panose="02020400000000000000" pitchFamily="18" charset="-128"/>
              <a:cs typeface="Times New Roman"/>
            </a:endParaRPr>
          </a:p>
          <a:p>
            <a:pPr algn="l" rtl="0">
              <a:defRPr sz="1000"/>
            </a:pPr>
            <a:endParaRPr lang="en-US" altLang="ja-JP" sz="1600" dirty="0">
              <a:solidFill>
                <a:srgbClr val="000000"/>
              </a:solidFill>
              <a:latin typeface="Times New Roman"/>
              <a:cs typeface="Times New Roman"/>
            </a:endParaRPr>
          </a:p>
        </p:txBody>
      </p:sp>
      <p:sp>
        <p:nvSpPr>
          <p:cNvPr id="45" name="正方形/長方形 44"/>
          <p:cNvSpPr/>
          <p:nvPr/>
        </p:nvSpPr>
        <p:spPr>
          <a:xfrm>
            <a:off x="195083" y="4411410"/>
            <a:ext cx="4773656" cy="302411"/>
          </a:xfrm>
          <a:prstGeom prst="rect">
            <a:avLst/>
          </a:prstGeom>
          <a:solidFill>
            <a:srgbClr val="00B0F0"/>
          </a:solidFill>
        </p:spPr>
        <p:txBody>
          <a:bodyPr wrap="square" lIns="91440" tIns="45720" rIns="91440" bIns="4572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500" b="1" i="0" u="none" strike="noStrike" kern="0" cap="all" spc="0" normalizeH="0" baseline="0" noProof="0" dirty="0">
                <a:ln w="9000" cmpd="sng">
                  <a:solidFill>
                    <a:srgbClr val="8064A2">
                      <a:shade val="50000"/>
                      <a:satMod val="120000"/>
                    </a:srgbClr>
                  </a:solidFill>
                  <a:prstDash val="solid"/>
                </a:ln>
                <a:solidFill>
                  <a:srgbClr val="FFFF00"/>
                </a:solidFill>
                <a:effectLst>
                  <a:reflection blurRad="12700" stA="28000" endPos="45000" dist="1000" dir="5400000" sy="-100000" algn="bl" rotWithShape="0"/>
                </a:effectLst>
                <a:uLnTx/>
                <a:uFillTx/>
                <a:latin typeface="UD デジタル 教科書体 NP-B" panose="02020700000000000000" pitchFamily="18" charset="-128"/>
                <a:ea typeface="UD デジタル 教科書体 NP-B" panose="02020700000000000000" pitchFamily="18" charset="-128"/>
              </a:rPr>
              <a:t>令和４年度ｽﾀｰﾄ　今年度もよろしくお願いいたします</a:t>
            </a:r>
          </a:p>
        </p:txBody>
      </p:sp>
      <p:pic>
        <p:nvPicPr>
          <p:cNvPr id="47" name="図 46" descr="https://4.bp.blogspot.com/-DhmfRxh6J9o/UZRV9Dmtv-I/AAAAAAAASsc/nO-Ww6JRmX8/s800/sakura_hanabira.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88360" y="2934987"/>
            <a:ext cx="382614" cy="364628"/>
          </a:xfrm>
          <a:prstGeom prst="rect">
            <a:avLst/>
          </a:prstGeom>
          <a:noFill/>
          <a:extLst>
            <a:ext uri="{909E8E84-426E-40DD-AFC4-6F175D3DCCD1}">
              <a14:hiddenFill xmlns:a14="http://schemas.microsoft.com/office/drawing/2010/main">
                <a:solidFill>
                  <a:srgbClr val="FFFFFF"/>
                </a:solidFill>
              </a14:hiddenFill>
            </a:ext>
          </a:extLst>
        </p:spPr>
      </p:pic>
      <p:pic>
        <p:nvPicPr>
          <p:cNvPr id="48" name="図 47" descr="https://4.bp.blogspot.com/-DhmfRxh6J9o/UZRV9Dmtv-I/AAAAAAAASsc/nO-Ww6JRmX8/s800/sakura_hanabira.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0986665">
            <a:off x="5818214" y="874806"/>
            <a:ext cx="341609" cy="325551"/>
          </a:xfrm>
          <a:prstGeom prst="rect">
            <a:avLst/>
          </a:prstGeom>
          <a:noFill/>
          <a:extLst>
            <a:ext uri="{909E8E84-426E-40DD-AFC4-6F175D3DCCD1}">
              <a14:hiddenFill xmlns:a14="http://schemas.microsoft.com/office/drawing/2010/main">
                <a:solidFill>
                  <a:srgbClr val="FFFFFF"/>
                </a:solidFill>
              </a14:hiddenFill>
            </a:ext>
          </a:extLst>
        </p:spPr>
      </p:pic>
      <p:pic>
        <p:nvPicPr>
          <p:cNvPr id="49" name="図 48" descr="https://4.bp.blogspot.com/-DhmfRxh6J9o/UZRV9Dmtv-I/AAAAAAAASsc/nO-Ww6JRmX8/s800/sakura_hanabira.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915054">
            <a:off x="6214957" y="3645702"/>
            <a:ext cx="432819" cy="413350"/>
          </a:xfrm>
          <a:prstGeom prst="rect">
            <a:avLst/>
          </a:prstGeom>
          <a:noFill/>
          <a:extLst>
            <a:ext uri="{909E8E84-426E-40DD-AFC4-6F175D3DCCD1}">
              <a14:hiddenFill xmlns:a14="http://schemas.microsoft.com/office/drawing/2010/main">
                <a:solidFill>
                  <a:srgbClr val="FFFFFF"/>
                </a:solidFill>
              </a14:hiddenFill>
            </a:ext>
          </a:extLst>
        </p:spPr>
      </p:pic>
      <p:pic>
        <p:nvPicPr>
          <p:cNvPr id="54" name="図 53" descr="https://2.bp.blogspot.com/-nDXe-1j5lKc/VQF_lKfyXhI/AAAAAAAAsNs/xoQA1Eua3S0/s800/tree1_haru.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997513" y="4859"/>
            <a:ext cx="604147" cy="652275"/>
          </a:xfrm>
          <a:prstGeom prst="rect">
            <a:avLst/>
          </a:prstGeom>
          <a:noFill/>
          <a:extLst>
            <a:ext uri="{909E8E84-426E-40DD-AFC4-6F175D3DCCD1}">
              <a14:hiddenFill xmlns:a14="http://schemas.microsoft.com/office/drawing/2010/main">
                <a:solidFill>
                  <a:srgbClr val="FFFFFF"/>
                </a:solidFill>
              </a14:hiddenFill>
            </a:ext>
          </a:extLst>
        </p:spPr>
      </p:pic>
      <p:sp>
        <p:nvSpPr>
          <p:cNvPr id="27" name="正方形/長方形 26"/>
          <p:cNvSpPr/>
          <p:nvPr/>
        </p:nvSpPr>
        <p:spPr>
          <a:xfrm>
            <a:off x="5869124" y="1009779"/>
            <a:ext cx="850464" cy="2546131"/>
          </a:xfrm>
          <a:prstGeom prst="rect">
            <a:avLst/>
          </a:prstGeom>
          <a:noFill/>
        </p:spPr>
        <p:txBody>
          <a:bodyPr vert="eaVert" wrap="square" lIns="91440" tIns="45720" rIns="91440" bIns="4572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all" spc="0" normalizeH="0" baseline="0" noProof="0" dirty="0">
                <a:ln w="9000" cmpd="sng">
                  <a:solidFill>
                    <a:srgbClr val="8064A2">
                      <a:shade val="50000"/>
                      <a:satMod val="120000"/>
                    </a:srgbClr>
                  </a:solidFill>
                  <a:prstDash val="solid"/>
                </a:ln>
                <a:effectLst>
                  <a:reflection blurRad="12700" stA="28000" endPos="45000" dist="1000" dir="5400000" sy="-100000" algn="bl" rotWithShape="0"/>
                </a:effectLst>
                <a:uLnTx/>
                <a:uFillTx/>
                <a:latin typeface="UD デジタル 教科書体 NK-B" panose="02020700000000000000" pitchFamily="18" charset="-128"/>
                <a:ea typeface="UD デジタル 教科書体 NK-B" panose="02020700000000000000" pitchFamily="18" charset="-128"/>
              </a:rPr>
              <a:t>第七十六回入学式　</a:t>
            </a:r>
            <a:endParaRPr kumimoji="0" lang="en-US" altLang="ja-JP" sz="1800" b="1" i="0" u="none" strike="noStrike" kern="0" cap="all" spc="0" normalizeH="0" baseline="0" noProof="0" dirty="0">
              <a:ln w="9000" cmpd="sng">
                <a:solidFill>
                  <a:srgbClr val="8064A2">
                    <a:shade val="50000"/>
                    <a:satMod val="120000"/>
                  </a:srgbClr>
                </a:solidFill>
                <a:prstDash val="solid"/>
              </a:ln>
              <a:effectLst>
                <a:reflection blurRad="12700" stA="28000" endPos="45000" dist="1000" dir="5400000" sy="-100000" algn="bl" rotWithShape="0"/>
              </a:effectLst>
              <a:uLnTx/>
              <a:uFillTx/>
              <a:latin typeface="UD デジタル 教科書体 NK-B" panose="02020700000000000000" pitchFamily="18" charset="-128"/>
              <a:ea typeface="UD デジタル 教科書体 NK-B" panose="02020700000000000000" pitchFamily="18"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all" spc="0" normalizeH="0" baseline="0" noProof="0" dirty="0">
                <a:ln w="9000" cmpd="sng">
                  <a:solidFill>
                    <a:srgbClr val="8064A2">
                      <a:shade val="50000"/>
                      <a:satMod val="120000"/>
                    </a:srgbClr>
                  </a:solidFill>
                  <a:prstDash val="solid"/>
                </a:ln>
                <a:effectLst>
                  <a:reflection blurRad="12700" stA="28000" endPos="45000" dist="1000" dir="5400000" sy="-100000" algn="bl" rotWithShape="0"/>
                </a:effectLst>
                <a:uLnTx/>
                <a:uFillTx/>
                <a:latin typeface="UD デジタル 教科書体 NK-B" panose="02020700000000000000" pitchFamily="18" charset="-128"/>
                <a:ea typeface="UD デジタル 教科書体 NK-B" panose="02020700000000000000" pitchFamily="18" charset="-128"/>
              </a:rPr>
              <a:t>　　　　　　　　　</a:t>
            </a:r>
            <a:r>
              <a:rPr kumimoji="0" lang="ja-JP" altLang="en-US" sz="1800" b="1" kern="0" cap="all" dirty="0">
                <a:ln w="9000" cmpd="sng">
                  <a:solidFill>
                    <a:srgbClr val="8064A2">
                      <a:shade val="50000"/>
                      <a:satMod val="120000"/>
                    </a:srgbClr>
                  </a:solidFill>
                  <a:prstDash val="solid"/>
                </a:ln>
                <a:effectLst>
                  <a:reflection blurRad="12700" stA="28000" endPos="45000" dist="1000" dir="5400000" sy="-100000" algn="bl" rotWithShape="0"/>
                </a:effectLst>
                <a:latin typeface="UD デジタル 教科書体 NK-B" panose="02020700000000000000" pitchFamily="18" charset="-128"/>
                <a:ea typeface="UD デジタル 教科書体 NK-B" panose="02020700000000000000" pitchFamily="18" charset="-128"/>
              </a:rPr>
              <a:t>学</a:t>
            </a:r>
            <a:r>
              <a:rPr kumimoji="0" lang="ja-JP" altLang="en-US" sz="1800" b="1" i="0" u="none" strike="noStrike" kern="0" cap="all" spc="0" normalizeH="0" baseline="0" noProof="0" dirty="0">
                <a:ln w="9000" cmpd="sng">
                  <a:solidFill>
                    <a:srgbClr val="8064A2">
                      <a:shade val="50000"/>
                      <a:satMod val="120000"/>
                    </a:srgbClr>
                  </a:solidFill>
                  <a:prstDash val="solid"/>
                </a:ln>
                <a:effectLst>
                  <a:reflection blurRad="12700" stA="28000" endPos="45000" dist="1000" dir="5400000" sy="-100000" algn="bl" rotWithShape="0"/>
                </a:effectLst>
                <a:uLnTx/>
                <a:uFillTx/>
                <a:latin typeface="UD デジタル 教科書体 NK-B" panose="02020700000000000000" pitchFamily="18" charset="-128"/>
                <a:ea typeface="UD デジタル 教科書体 NK-B" panose="02020700000000000000" pitchFamily="18" charset="-128"/>
              </a:rPr>
              <a:t>校長式辞　</a:t>
            </a:r>
          </a:p>
        </p:txBody>
      </p:sp>
      <p:sp>
        <p:nvSpPr>
          <p:cNvPr id="23" name="テキスト ボックス 22"/>
          <p:cNvSpPr txBox="1"/>
          <p:nvPr/>
        </p:nvSpPr>
        <p:spPr>
          <a:xfrm>
            <a:off x="2495240" y="1170351"/>
            <a:ext cx="3282950" cy="3144343"/>
          </a:xfrm>
          <a:prstGeom prst="rect">
            <a:avLst/>
          </a:prstGeom>
          <a:noFill/>
        </p:spPr>
        <p:txBody>
          <a:bodyPr vert="eaVert" wrap="square" rtlCol="0">
            <a:spAutoFit/>
          </a:bodyPr>
          <a:lstStyle/>
          <a:p>
            <a:pPr algn="just">
              <a:lnSpc>
                <a:spcPts val="1000"/>
              </a:lnSpc>
              <a:spcAft>
                <a:spcPts val="0"/>
              </a:spcAft>
            </a:pPr>
            <a:r>
              <a:rPr lang="ja-JP" altLang="en-US" sz="1000" b="1" kern="100" dirty="0">
                <a:latin typeface="Century" panose="02040604050505020304" pitchFamily="18" charset="0"/>
                <a:ea typeface="HG正楷書体-PRO" panose="03000600000000000000" pitchFamily="66" charset="-128"/>
                <a:cs typeface="Times New Roman" panose="02020603050405020304" pitchFamily="18" charset="0"/>
              </a:rPr>
              <a:t>　百十名の新入生の皆さん、ご入学おめでとうございます。</a:t>
            </a:r>
            <a:endParaRPr lang="en-US" altLang="ja-JP" sz="1000" b="1" kern="100" dirty="0">
              <a:latin typeface="Century" panose="02040604050505020304" pitchFamily="18" charset="0"/>
              <a:ea typeface="HG正楷書体-PRO" panose="03000600000000000000" pitchFamily="66" charset="-128"/>
              <a:cs typeface="Times New Roman" panose="02020603050405020304" pitchFamily="18" charset="0"/>
            </a:endParaRPr>
          </a:p>
          <a:p>
            <a:pPr algn="just">
              <a:lnSpc>
                <a:spcPts val="1000"/>
              </a:lnSpc>
              <a:spcAft>
                <a:spcPts val="0"/>
              </a:spcAft>
            </a:pPr>
            <a:r>
              <a:rPr lang="ja-JP" altLang="en-US" sz="1000" b="1" kern="100" dirty="0">
                <a:latin typeface="Century" panose="02040604050505020304" pitchFamily="18" charset="0"/>
                <a:ea typeface="HG正楷書体-PRO" panose="03000600000000000000" pitchFamily="66" charset="-128"/>
                <a:cs typeface="Times New Roman" panose="02020603050405020304" pitchFamily="18" charset="0"/>
              </a:rPr>
              <a:t>　皆さんは、希望に満ちあふれ、この上田市立第三中学校に入学されました</a:t>
            </a:r>
            <a:r>
              <a:rPr lang="ja-JP" altLang="en-US" sz="1000" b="1" kern="100" dirty="0">
                <a:latin typeface="HG正楷書体-PRO" panose="03000600000000000000" pitchFamily="66" charset="-128"/>
                <a:ea typeface="HG正楷書体-PRO" panose="03000600000000000000" pitchFamily="66" charset="-128"/>
                <a:cs typeface="Times New Roman" panose="02020603050405020304" pitchFamily="18" charset="0"/>
              </a:rPr>
              <a:t>。今日から、第三中学校の一年生です。三年後、皆さんが卒業する時、「三中で学べてよかった」と言って別れができるように、第三中学校全職員で皆さんを応援していきます。（省略）</a:t>
            </a:r>
          </a:p>
          <a:p>
            <a:pPr algn="just">
              <a:lnSpc>
                <a:spcPts val="1000"/>
              </a:lnSpc>
              <a:spcAft>
                <a:spcPts val="0"/>
              </a:spcAft>
            </a:pPr>
            <a:r>
              <a:rPr lang="ja-JP" altLang="en-US" sz="1000" b="1" kern="100" dirty="0">
                <a:latin typeface="HG正楷書体-PRO" panose="03000600000000000000" pitchFamily="66" charset="-128"/>
                <a:ea typeface="HG正楷書体-PRO" panose="03000600000000000000" pitchFamily="66" charset="-128"/>
                <a:cs typeface="Times New Roman" panose="02020603050405020304" pitchFamily="18" charset="0"/>
              </a:rPr>
              <a:t>　令和の時代、またコロナ禍を生きる皆さんが大事にしていってほしい視点を二つ話します。</a:t>
            </a:r>
            <a:endParaRPr lang="en-US" altLang="ja-JP" sz="1000" b="1" kern="100" dirty="0">
              <a:latin typeface="HG正楷書体-PRO" panose="03000600000000000000" pitchFamily="66" charset="-128"/>
              <a:ea typeface="HG正楷書体-PRO" panose="03000600000000000000" pitchFamily="66" charset="-128"/>
              <a:cs typeface="Times New Roman" panose="02020603050405020304" pitchFamily="18" charset="0"/>
            </a:endParaRPr>
          </a:p>
          <a:p>
            <a:pPr algn="just">
              <a:lnSpc>
                <a:spcPts val="1000"/>
              </a:lnSpc>
              <a:spcAft>
                <a:spcPts val="0"/>
              </a:spcAft>
            </a:pPr>
            <a:r>
              <a:rPr lang="ja-JP" altLang="en-US" sz="1000" b="1" kern="100" dirty="0">
                <a:latin typeface="HG正楷書体-PRO" panose="03000600000000000000" pitchFamily="66" charset="-128"/>
                <a:ea typeface="HG正楷書体-PRO" panose="03000600000000000000" pitchFamily="66" charset="-128"/>
                <a:cs typeface="Times New Roman" panose="02020603050405020304" pitchFamily="18" charset="0"/>
              </a:rPr>
              <a:t>　一つ目は、現状を嘆くのではなく、「自分だったらこう考える」「こういうやり方がある」「新たにこういう工夫をしてやってみよう」という視点を大事にしていってほしいということです。すなわち本校の</a:t>
            </a:r>
            <a:r>
              <a:rPr lang="ja-JP" altLang="ja-JP" sz="1000" b="1" kern="100" dirty="0">
                <a:latin typeface="HG正楷書体-PRO" panose="03000600000000000000" pitchFamily="66" charset="-128"/>
                <a:ea typeface="HG正楷書体-PRO" panose="03000600000000000000" pitchFamily="66" charset="-128"/>
                <a:cs typeface="Times New Roman" panose="02020603050405020304" pitchFamily="18" charset="0"/>
              </a:rPr>
              <a:t>学校目標</a:t>
            </a:r>
            <a:r>
              <a:rPr lang="ja-JP" altLang="en-US" sz="1000" b="1" kern="100" dirty="0">
                <a:latin typeface="HG正楷書体-PRO" panose="03000600000000000000" pitchFamily="66" charset="-128"/>
                <a:ea typeface="HG正楷書体-PRO" panose="03000600000000000000" pitchFamily="66" charset="-128"/>
                <a:cs typeface="Times New Roman" panose="02020603050405020304" pitchFamily="18" charset="0"/>
              </a:rPr>
              <a:t>である</a:t>
            </a:r>
            <a:r>
              <a:rPr lang="ja-JP" altLang="ja-JP" sz="1000" b="1" kern="100" dirty="0">
                <a:latin typeface="HG正楷書体-PRO" panose="03000600000000000000" pitchFamily="66" charset="-128"/>
                <a:ea typeface="HG正楷書体-PRO" panose="03000600000000000000" pitchFamily="66" charset="-128"/>
                <a:cs typeface="Times New Roman" panose="02020603050405020304" pitchFamily="18" charset="0"/>
              </a:rPr>
              <a:t>「</a:t>
            </a:r>
            <a:r>
              <a:rPr lang="ja-JP" altLang="en-US" sz="1000" b="1" kern="100" dirty="0">
                <a:latin typeface="HG正楷書体-PRO" panose="03000600000000000000" pitchFamily="66" charset="-128"/>
                <a:ea typeface="HG正楷書体-PRO" panose="03000600000000000000" pitchFamily="66" charset="-128"/>
                <a:cs typeface="Times New Roman" panose="02020603050405020304" pitchFamily="18" charset="0"/>
              </a:rPr>
              <a:t>自主性を養う</a:t>
            </a:r>
            <a:r>
              <a:rPr lang="ja-JP" altLang="ja-JP" sz="1000" b="1" kern="100" dirty="0">
                <a:latin typeface="HG正楷書体-PRO" panose="03000600000000000000" pitchFamily="66" charset="-128"/>
                <a:ea typeface="HG正楷書体-PRO" panose="03000600000000000000" pitchFamily="66" charset="-128"/>
                <a:cs typeface="Times New Roman" panose="02020603050405020304" pitchFamily="18" charset="0"/>
              </a:rPr>
              <a:t>」</a:t>
            </a:r>
            <a:r>
              <a:rPr lang="ja-JP" altLang="en-US" sz="1000" b="1" kern="100" dirty="0">
                <a:latin typeface="HG正楷書体-PRO" panose="03000600000000000000" pitchFamily="66" charset="-128"/>
                <a:ea typeface="HG正楷書体-PRO" panose="03000600000000000000" pitchFamily="66" charset="-128"/>
                <a:cs typeface="Times New Roman" panose="02020603050405020304" pitchFamily="18" charset="0"/>
              </a:rPr>
              <a:t>ということです。是非、コロナに負けず</a:t>
            </a:r>
            <a:r>
              <a:rPr lang="ja-JP" altLang="ja-JP" sz="1000" b="1" kern="100" dirty="0">
                <a:latin typeface="HG正楷書体-PRO" panose="03000600000000000000" pitchFamily="66" charset="-128"/>
                <a:ea typeface="HG正楷書体-PRO" panose="03000600000000000000" pitchFamily="66" charset="-128"/>
                <a:cs typeface="Times New Roman" panose="02020603050405020304" pitchFamily="18" charset="0"/>
              </a:rPr>
              <a:t>、</a:t>
            </a:r>
            <a:r>
              <a:rPr lang="ja-JP" altLang="en-US" sz="1000" b="1" kern="100" dirty="0">
                <a:latin typeface="HG正楷書体-PRO" panose="03000600000000000000" pitchFamily="66" charset="-128"/>
                <a:ea typeface="HG正楷書体-PRO" panose="03000600000000000000" pitchFamily="66" charset="-128"/>
                <a:cs typeface="Times New Roman" panose="02020603050405020304" pitchFamily="18" charset="0"/>
              </a:rPr>
              <a:t>失敗を恐れず、自分を高めていってください。</a:t>
            </a:r>
            <a:endParaRPr lang="en-US" altLang="ja-JP" sz="1000" b="1" kern="100" dirty="0">
              <a:latin typeface="HG正楷書体-PRO" panose="03000600000000000000" pitchFamily="66" charset="-128"/>
              <a:ea typeface="HG正楷書体-PRO" panose="03000600000000000000" pitchFamily="66" charset="-128"/>
              <a:cs typeface="Times New Roman" panose="02020603050405020304" pitchFamily="18" charset="0"/>
            </a:endParaRPr>
          </a:p>
          <a:p>
            <a:pPr algn="just">
              <a:lnSpc>
                <a:spcPts val="1000"/>
              </a:lnSpc>
              <a:spcAft>
                <a:spcPts val="0"/>
              </a:spcAft>
            </a:pPr>
            <a:r>
              <a:rPr lang="ja-JP" altLang="en-US" sz="1000" b="1" kern="100" dirty="0">
                <a:latin typeface="HG正楷書体-PRO" panose="03000600000000000000" pitchFamily="66" charset="-128"/>
                <a:ea typeface="HG正楷書体-PRO" panose="03000600000000000000" pitchFamily="66" charset="-128"/>
                <a:cs typeface="Times New Roman" panose="02020603050405020304" pitchFamily="18" charset="0"/>
              </a:rPr>
              <a:t>　二つ目は、今まで以上に協力して物事に取り組むことです。仲間と行えばきっと大きな力になります。そのために、友達の良さを認め合い、助け合いながら生活をする努力をしてください。「いじめは絶対しない強い心」をもってください。そして、自分を取り巻く多くの人を大切にしてほしいと願っています。</a:t>
            </a:r>
            <a:endParaRPr lang="en-US" altLang="ja-JP" sz="1000" b="1" kern="100" dirty="0">
              <a:latin typeface="HG正楷書体-PRO" panose="03000600000000000000" pitchFamily="66" charset="-128"/>
              <a:ea typeface="HG正楷書体-PRO" panose="03000600000000000000" pitchFamily="66" charset="-128"/>
              <a:cs typeface="Times New Roman" panose="02020603050405020304" pitchFamily="18" charset="0"/>
            </a:endParaRPr>
          </a:p>
          <a:p>
            <a:pPr algn="just">
              <a:lnSpc>
                <a:spcPts val="1000"/>
              </a:lnSpc>
              <a:spcAft>
                <a:spcPts val="0"/>
              </a:spcAft>
            </a:pPr>
            <a:r>
              <a:rPr lang="ja-JP" altLang="en-US" sz="1000" b="1" kern="100" dirty="0">
                <a:latin typeface="HG正楷書体-PRO" panose="03000600000000000000" pitchFamily="66" charset="-128"/>
                <a:ea typeface="HG正楷書体-PRO" panose="03000600000000000000" pitchFamily="66" charset="-128"/>
                <a:cs typeface="Times New Roman" panose="02020603050405020304" pitchFamily="18" charset="0"/>
              </a:rPr>
              <a:t>　第三中学校は、自分をよりよくする学校です。仲間や先輩、先生方と一緒に頑張っていきましょう。</a:t>
            </a:r>
            <a:endParaRPr lang="en-US" altLang="ja-JP" sz="1000" b="1" kern="100" dirty="0">
              <a:latin typeface="HG正楷書体-PRO" panose="03000600000000000000" pitchFamily="66" charset="-128"/>
              <a:ea typeface="HG正楷書体-PRO" panose="03000600000000000000" pitchFamily="66" charset="-128"/>
              <a:cs typeface="Times New Roman" panose="02020603050405020304" pitchFamily="18" charset="0"/>
            </a:endParaRPr>
          </a:p>
          <a:p>
            <a:pPr algn="just">
              <a:lnSpc>
                <a:spcPts val="1000"/>
              </a:lnSpc>
              <a:spcAft>
                <a:spcPts val="0"/>
              </a:spcAft>
            </a:pPr>
            <a:r>
              <a:rPr lang="ja-JP" altLang="en-US" sz="1000" b="1" kern="100" dirty="0">
                <a:latin typeface="HG正楷書体-PRO" panose="03000600000000000000" pitchFamily="66" charset="-128"/>
                <a:ea typeface="HG正楷書体-PRO" panose="03000600000000000000" pitchFamily="66" charset="-128"/>
                <a:cs typeface="Times New Roman" panose="02020603050405020304" pitchFamily="18" charset="0"/>
              </a:rPr>
              <a:t>保護者の皆様方、本日はお子様のご入学、誠におめでとうございます。慌ただしく、不安な日々を過ごされたことと思います。私ども第三中学校職員は、お子様の中学校での生活がより充実したものになるよう、精一杯努力をしていく覚悟であります。今後は、ご心配なことやお気づきの点等、どんなことでもご連絡いただきたいと思います。どうかよろしくお願いいたします。</a:t>
            </a:r>
            <a:endParaRPr lang="en-US" altLang="ja-JP" sz="1000" b="1" kern="100" dirty="0">
              <a:latin typeface="HG正楷書体-PRO" panose="03000600000000000000" pitchFamily="66" charset="-128"/>
              <a:ea typeface="HG正楷書体-PRO" panose="03000600000000000000" pitchFamily="66" charset="-128"/>
              <a:cs typeface="Times New Roman" panose="02020603050405020304" pitchFamily="18" charset="0"/>
            </a:endParaRPr>
          </a:p>
          <a:p>
            <a:pPr algn="just">
              <a:lnSpc>
                <a:spcPts val="1000"/>
              </a:lnSpc>
              <a:spcAft>
                <a:spcPts val="0"/>
              </a:spcAft>
            </a:pPr>
            <a:r>
              <a:rPr lang="ja-JP" altLang="en-US" sz="1000" b="1" kern="100" dirty="0">
                <a:latin typeface="HG正楷書体-PRO" panose="03000600000000000000" pitchFamily="66" charset="-128"/>
                <a:ea typeface="HG正楷書体-PRO" panose="03000600000000000000" pitchFamily="66" charset="-128"/>
                <a:cs typeface="Times New Roman" panose="02020603050405020304" pitchFamily="18" charset="0"/>
              </a:rPr>
              <a:t>　　　　　　　　　　　　　　学校長　  城田　真裕</a:t>
            </a:r>
            <a:r>
              <a:rPr kumimoji="1" lang="ja-JP" altLang="en-US" sz="900" dirty="0">
                <a:latin typeface="HG正楷書体-PRO" panose="03000600000000000000" pitchFamily="66" charset="-128"/>
                <a:ea typeface="HG正楷書体-PRO" panose="03000600000000000000" pitchFamily="66" charset="-128"/>
              </a:rPr>
              <a:t>　　　　　</a:t>
            </a:r>
            <a:r>
              <a:rPr kumimoji="1" lang="ja-JP" altLang="en-US" sz="800" dirty="0">
                <a:latin typeface="HG正楷書体-PRO" panose="03000600000000000000" pitchFamily="66" charset="-128"/>
                <a:ea typeface="HG正楷書体-PRO" panose="03000600000000000000" pitchFamily="66" charset="-128"/>
              </a:rPr>
              <a:t>　　                      </a:t>
            </a:r>
            <a:endParaRPr kumimoji="1" lang="en-US" altLang="ja-JP" sz="800" dirty="0">
              <a:latin typeface="HG正楷書体-PRO" panose="03000600000000000000" pitchFamily="66" charset="-128"/>
              <a:ea typeface="HG正楷書体-PRO" panose="03000600000000000000" pitchFamily="66" charset="-128"/>
            </a:endParaRPr>
          </a:p>
          <a:p>
            <a:r>
              <a:rPr kumimoji="1" lang="ja-JP" altLang="en-US" sz="900" dirty="0">
                <a:latin typeface="HG正楷書体-PRO" panose="03000600000000000000" pitchFamily="66" charset="-128"/>
                <a:ea typeface="HG正楷書体-PRO" panose="03000600000000000000" pitchFamily="66" charset="-128"/>
              </a:rPr>
              <a:t>           　　　　　　　　　　　　　　　　　　　　　　 　　　　　　　　　　　　　　　　　　</a:t>
            </a:r>
            <a:endParaRPr kumimoji="1" lang="ja-JP" altLang="en-US" sz="900" b="1" dirty="0">
              <a:latin typeface="HG正楷書体-PRO" panose="03000600000000000000" pitchFamily="66" charset="-128"/>
              <a:ea typeface="HG正楷書体-PRO" panose="03000600000000000000" pitchFamily="66" charset="-128"/>
            </a:endParaRPr>
          </a:p>
        </p:txBody>
      </p:sp>
      <p:sp>
        <p:nvSpPr>
          <p:cNvPr id="50" name="四角形吹き出し 49"/>
          <p:cNvSpPr/>
          <p:nvPr/>
        </p:nvSpPr>
        <p:spPr>
          <a:xfrm>
            <a:off x="4245957" y="4934911"/>
            <a:ext cx="2565727" cy="541440"/>
          </a:xfrm>
          <a:prstGeom prst="wedgeRectCallout">
            <a:avLst>
              <a:gd name="adj1" fmla="val -52842"/>
              <a:gd name="adj2" fmla="val 5778"/>
            </a:avLst>
          </a:prstGeom>
          <a:solidFill>
            <a:sysClr val="window" lastClr="FFFFFF"/>
          </a:solidFill>
          <a:ln w="3175" cap="flat" cmpd="sng" algn="ctr">
            <a:solidFill>
              <a:sysClr val="windowText" lastClr="000000"/>
            </a:solidFill>
            <a:prstDash val="solid"/>
          </a:ln>
          <a:effectLst/>
        </p:spPr>
        <p:txBody>
          <a:bodyPr lIns="36000" tIns="36000" rIns="36000" bIns="3600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sysClr val="windowText" lastClr="000000"/>
                </a:solidFill>
                <a:effectLst/>
                <a:uLnTx/>
                <a:uFillTx/>
                <a:latin typeface="AR丸ゴシック体M" panose="020B0609010101010101" pitchFamily="49" charset="-128"/>
                <a:ea typeface="AR丸ゴシック体M" panose="020B0609010101010101" pitchFamily="49" charset="-128"/>
                <a:cs typeface="+mn-cs"/>
              </a:rPr>
              <a:t>　</a:t>
            </a:r>
            <a:r>
              <a:rPr kumimoji="1" lang="ja-JP" altLang="en-US" sz="700" b="0" i="0" u="none" strike="noStrike" kern="0" cap="none" spc="0" normalizeH="0" baseline="0" noProof="0" dirty="0">
                <a:ln>
                  <a:noFill/>
                </a:ln>
                <a:solidFill>
                  <a:sysClr val="windowText" lastClr="000000"/>
                </a:solidFill>
                <a:effectLst/>
                <a:uLnTx/>
                <a:uFillTx/>
                <a:latin typeface="UD Digi Kyokasho NP-R" panose="02020400000000000000" pitchFamily="18" charset="-128"/>
                <a:ea typeface="UD Digi Kyokasho NP-R" panose="02020400000000000000" pitchFamily="18" charset="-128"/>
              </a:rPr>
              <a:t>今年度からお世話になる</a:t>
            </a:r>
            <a:r>
              <a:rPr kumimoji="1" lang="ja-JP" altLang="en-US" sz="700" b="1" i="0" u="none" strike="noStrike" kern="0" cap="none" spc="0" normalizeH="0" baseline="0" noProof="0" dirty="0">
                <a:ln>
                  <a:noFill/>
                </a:ln>
                <a:solidFill>
                  <a:sysClr val="windowText" lastClr="000000"/>
                </a:solidFill>
                <a:effectLst/>
                <a:uLnTx/>
                <a:uFillTx/>
                <a:latin typeface="UD Digi Kyokasho NP-R" panose="02020400000000000000" pitchFamily="18" charset="-128"/>
                <a:ea typeface="UD Digi Kyokasho NP-R" panose="02020400000000000000" pitchFamily="18" charset="-128"/>
              </a:rPr>
              <a:t>新任職員</a:t>
            </a:r>
            <a:r>
              <a:rPr kumimoji="1" lang="en-US" altLang="ja-JP" sz="700" b="1" i="0" u="none" strike="noStrike" kern="0" cap="none" spc="0" normalizeH="0" baseline="0" noProof="0" dirty="0">
                <a:ln>
                  <a:noFill/>
                </a:ln>
                <a:solidFill>
                  <a:sysClr val="windowText" lastClr="000000"/>
                </a:solidFill>
                <a:effectLst/>
                <a:uLnTx/>
                <a:uFillTx/>
                <a:latin typeface="UD Digi Kyokasho NP-R" panose="02020400000000000000" pitchFamily="18" charset="-128"/>
                <a:ea typeface="UD Digi Kyokasho NP-R" panose="02020400000000000000" pitchFamily="18" charset="-128"/>
              </a:rPr>
              <a:t>1</a:t>
            </a:r>
            <a:r>
              <a:rPr lang="ja-JP" altLang="en-US" sz="700" b="1" kern="0" dirty="0">
                <a:solidFill>
                  <a:sysClr val="windowText" lastClr="000000"/>
                </a:solidFill>
                <a:latin typeface="UD Digi Kyokasho NP-R" panose="02020400000000000000" pitchFamily="18" charset="-128"/>
                <a:ea typeface="UD Digi Kyokasho NP-R" panose="02020400000000000000" pitchFamily="18" charset="-128"/>
              </a:rPr>
              <a:t>１</a:t>
            </a:r>
            <a:r>
              <a:rPr kumimoji="1" lang="ja-JP" altLang="en-US" sz="700" b="1" i="0" u="none" strike="noStrike" kern="0" cap="none" spc="0" normalizeH="0" baseline="0" noProof="0" dirty="0">
                <a:ln>
                  <a:noFill/>
                </a:ln>
                <a:solidFill>
                  <a:sysClr val="windowText" lastClr="000000"/>
                </a:solidFill>
                <a:effectLst/>
                <a:uLnTx/>
                <a:uFillTx/>
                <a:latin typeface="UD Digi Kyokasho NP-R" panose="02020400000000000000" pitchFamily="18" charset="-128"/>
                <a:ea typeface="UD Digi Kyokasho NP-R" panose="02020400000000000000" pitchFamily="18" charset="-128"/>
              </a:rPr>
              <a:t>名</a:t>
            </a:r>
            <a:r>
              <a:rPr kumimoji="1" lang="ja-JP" altLang="en-US" sz="700" b="0" i="0" u="none" strike="noStrike" kern="0" cap="none" spc="0" normalizeH="0" baseline="0" noProof="0" dirty="0">
                <a:ln>
                  <a:noFill/>
                </a:ln>
                <a:solidFill>
                  <a:sysClr val="windowText" lastClr="000000"/>
                </a:solidFill>
                <a:effectLst/>
                <a:uLnTx/>
                <a:uFillTx/>
                <a:latin typeface="UD Digi Kyokasho NP-R" panose="02020400000000000000" pitchFamily="18" charset="-128"/>
                <a:ea typeface="UD Digi Kyokasho NP-R" panose="02020400000000000000" pitchFamily="18" charset="-128"/>
              </a:rPr>
              <a:t>です。学校や地域の発展に向けて一生懸命努めてまいります。学校のことや地域のことなど、私たちに教えてください。どうぞ、よろしくお願いいたします。　氏名（教科等）前任校等</a:t>
            </a:r>
            <a:endParaRPr kumimoji="1" lang="en-US" altLang="ja-JP" sz="700" b="0" i="0" u="none" strike="noStrike" kern="0" cap="none" spc="0" normalizeH="0" baseline="0" noProof="0" dirty="0">
              <a:ln>
                <a:noFill/>
              </a:ln>
              <a:solidFill>
                <a:sysClr val="windowText" lastClr="000000"/>
              </a:solidFill>
              <a:effectLst/>
              <a:uLnTx/>
              <a:uFillTx/>
              <a:latin typeface="UD Digi Kyokasho NP-R" panose="02020400000000000000" pitchFamily="18" charset="-128"/>
              <a:ea typeface="UD Digi Kyokasho NP-R" panose="02020400000000000000" pitchFamily="18" charset="-128"/>
            </a:endParaRPr>
          </a:p>
        </p:txBody>
      </p:sp>
      <p:sp>
        <p:nvSpPr>
          <p:cNvPr id="9" name="正方形/長方形 8">
            <a:extLst>
              <a:ext uri="{FF2B5EF4-FFF2-40B4-BE49-F238E27FC236}">
                <a16:creationId xmlns:a16="http://schemas.microsoft.com/office/drawing/2014/main" id="{274E49C3-A629-4617-BB6D-0A2C7B3BDDE1}"/>
              </a:ext>
            </a:extLst>
          </p:cNvPr>
          <p:cNvSpPr/>
          <p:nvPr/>
        </p:nvSpPr>
        <p:spPr>
          <a:xfrm>
            <a:off x="5243203" y="4369065"/>
            <a:ext cx="1494346" cy="530373"/>
          </a:xfrm>
          <a:prstGeom prst="rect">
            <a:avLst/>
          </a:prstGeom>
          <a:solidFill>
            <a:schemeClr val="bg1"/>
          </a:solidFill>
          <a:ln w="31750" cmpd="thickThi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50" b="1" dirty="0">
                <a:solidFill>
                  <a:schemeClr val="tx1"/>
                </a:solidFill>
                <a:latin typeface="+mn-ea"/>
              </a:rPr>
              <a:t>≪</a:t>
            </a:r>
            <a:r>
              <a:rPr kumimoji="1" lang="ja-JP" altLang="en-US" sz="1050" b="1" u="sng" dirty="0">
                <a:solidFill>
                  <a:schemeClr val="tx1"/>
                </a:solidFill>
                <a:latin typeface="+mn-ea"/>
              </a:rPr>
              <a:t>全校生徒　３６４名</a:t>
            </a:r>
            <a:r>
              <a:rPr kumimoji="1" lang="ja-JP" altLang="en-US" sz="1050" b="1" dirty="0">
                <a:solidFill>
                  <a:schemeClr val="tx1"/>
                </a:solidFill>
                <a:latin typeface="+mn-ea"/>
              </a:rPr>
              <a:t>≫</a:t>
            </a:r>
            <a:endParaRPr kumimoji="1" lang="en-US" altLang="ja-JP" sz="1050" b="1" dirty="0">
              <a:solidFill>
                <a:schemeClr val="tx1"/>
              </a:solidFill>
              <a:latin typeface="+mn-ea"/>
            </a:endParaRPr>
          </a:p>
          <a:p>
            <a:pPr algn="ctr"/>
            <a:r>
              <a:rPr lang="ja-JP" altLang="en-US" sz="1000" dirty="0">
                <a:solidFill>
                  <a:schemeClr val="tx1"/>
                </a:solidFill>
                <a:latin typeface="+mn-ea"/>
              </a:rPr>
              <a:t>１年１１０名　２年１２８名</a:t>
            </a:r>
            <a:endParaRPr lang="en-US" altLang="ja-JP" sz="1000" dirty="0">
              <a:solidFill>
                <a:schemeClr val="tx1"/>
              </a:solidFill>
              <a:latin typeface="+mn-ea"/>
            </a:endParaRPr>
          </a:p>
          <a:p>
            <a:pPr algn="ctr"/>
            <a:r>
              <a:rPr kumimoji="1" lang="ja-JP" altLang="en-US" sz="1000" dirty="0">
                <a:solidFill>
                  <a:schemeClr val="tx1"/>
                </a:solidFill>
                <a:latin typeface="+mn-ea"/>
              </a:rPr>
              <a:t>  ３年１２６名　全職員４０名</a:t>
            </a:r>
            <a:endParaRPr kumimoji="1" lang="ja-JP" altLang="en-US" sz="1100" dirty="0">
              <a:solidFill>
                <a:schemeClr val="tx1"/>
              </a:solidFill>
              <a:latin typeface="+mn-ea"/>
            </a:endParaRPr>
          </a:p>
        </p:txBody>
      </p:sp>
      <p:pic>
        <p:nvPicPr>
          <p:cNvPr id="46" name="図 45" descr="https://4.bp.blogspot.com/-iSqZef7yAnI/Wj4IfAQ13wI/AAAAAAABJL8/GCvm4tC53iQXWSoL2ioEI838A4_mA_CnQCLcBGAs/s800/group_kyoushi.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908728" y="4775268"/>
            <a:ext cx="1274795" cy="1043478"/>
          </a:xfrm>
          <a:prstGeom prst="rect">
            <a:avLst/>
          </a:prstGeom>
          <a:noFill/>
          <a:extLst>
            <a:ext uri="{909E8E84-426E-40DD-AFC4-6F175D3DCCD1}">
              <a14:hiddenFill xmlns:a14="http://schemas.microsoft.com/office/drawing/2010/main">
                <a:solidFill>
                  <a:srgbClr val="FFFFFF"/>
                </a:solidFill>
              </a14:hiddenFill>
            </a:ext>
          </a:extLst>
        </p:spPr>
      </p:pic>
      <p:pic>
        <p:nvPicPr>
          <p:cNvPr id="55" name="図 54">
            <a:extLst>
              <a:ext uri="{FF2B5EF4-FFF2-40B4-BE49-F238E27FC236}">
                <a16:creationId xmlns:a16="http://schemas.microsoft.com/office/drawing/2014/main" id="{0E7A2B06-E63C-4BE5-A699-D4DF9CBE012D}"/>
              </a:ext>
            </a:extLst>
          </p:cNvPr>
          <p:cNvPicPr>
            <a:picLocks noChangeAspect="1"/>
          </p:cNvPicPr>
          <p:nvPr/>
        </p:nvPicPr>
        <p:blipFill>
          <a:blip r:embed="rId11"/>
          <a:stretch>
            <a:fillRect/>
          </a:stretch>
        </p:blipFill>
        <p:spPr>
          <a:xfrm>
            <a:off x="255359" y="9260997"/>
            <a:ext cx="1383912" cy="554784"/>
          </a:xfrm>
          <a:prstGeom prst="rect">
            <a:avLst/>
          </a:prstGeom>
        </p:spPr>
      </p:pic>
      <p:pic>
        <p:nvPicPr>
          <p:cNvPr id="56" name="図 55">
            <a:extLst>
              <a:ext uri="{FF2B5EF4-FFF2-40B4-BE49-F238E27FC236}">
                <a16:creationId xmlns:a16="http://schemas.microsoft.com/office/drawing/2014/main" id="{2CC534CA-AF33-4B5B-B455-46561053BE38}"/>
              </a:ext>
            </a:extLst>
          </p:cNvPr>
          <p:cNvPicPr>
            <a:picLocks noChangeAspect="1"/>
          </p:cNvPicPr>
          <p:nvPr/>
        </p:nvPicPr>
        <p:blipFill>
          <a:blip r:embed="rId11"/>
          <a:stretch>
            <a:fillRect/>
          </a:stretch>
        </p:blipFill>
        <p:spPr>
          <a:xfrm>
            <a:off x="1573980" y="9265834"/>
            <a:ext cx="1383912" cy="554784"/>
          </a:xfrm>
          <a:prstGeom prst="rect">
            <a:avLst/>
          </a:prstGeom>
        </p:spPr>
      </p:pic>
      <p:pic>
        <p:nvPicPr>
          <p:cNvPr id="7" name="図 6"/>
          <p:cNvPicPr>
            <a:picLocks noChangeAspect="1"/>
          </p:cNvPicPr>
          <p:nvPr/>
        </p:nvPicPr>
        <p:blipFill>
          <a:blip r:embed="rId12"/>
          <a:stretch>
            <a:fillRect/>
          </a:stretch>
        </p:blipFill>
        <p:spPr>
          <a:xfrm>
            <a:off x="4825302" y="6804644"/>
            <a:ext cx="432598" cy="420411"/>
          </a:xfrm>
          <a:prstGeom prst="rect">
            <a:avLst/>
          </a:prstGeom>
        </p:spPr>
      </p:pic>
      <p:pic>
        <p:nvPicPr>
          <p:cNvPr id="30" name="図 29"/>
          <p:cNvPicPr>
            <a:picLocks noChangeAspect="1"/>
          </p:cNvPicPr>
          <p:nvPr/>
        </p:nvPicPr>
        <p:blipFill>
          <a:blip r:embed="rId13"/>
          <a:stretch>
            <a:fillRect/>
          </a:stretch>
        </p:blipFill>
        <p:spPr>
          <a:xfrm rot="592324">
            <a:off x="6055053" y="5878277"/>
            <a:ext cx="299148" cy="290601"/>
          </a:xfrm>
          <a:prstGeom prst="rect">
            <a:avLst/>
          </a:prstGeom>
        </p:spPr>
      </p:pic>
      <p:sp>
        <p:nvSpPr>
          <p:cNvPr id="4" name="正方形/長方形 3"/>
          <p:cNvSpPr/>
          <p:nvPr/>
        </p:nvSpPr>
        <p:spPr>
          <a:xfrm>
            <a:off x="6299016" y="5758477"/>
            <a:ext cx="555202" cy="2190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kumimoji="1" lang="ja-JP" altLang="en-US" sz="1100" dirty="0">
                <a:solidFill>
                  <a:schemeClr val="tx1"/>
                </a:solidFill>
                <a:latin typeface="AR P顏眞楷書体H" panose="03000900000000000000" pitchFamily="66" charset="-128"/>
                <a:ea typeface="AR P顏眞楷書体H" panose="03000900000000000000" pitchFamily="66" charset="-128"/>
              </a:rPr>
              <a:t>友達や先生の名前と顔を覚えよう　自分のことも知ってもらおう</a:t>
            </a:r>
          </a:p>
        </p:txBody>
      </p:sp>
      <p:pic>
        <p:nvPicPr>
          <p:cNvPr id="6" name="図 5"/>
          <p:cNvPicPr>
            <a:picLocks noChangeAspect="1"/>
          </p:cNvPicPr>
          <p:nvPr/>
        </p:nvPicPr>
        <p:blipFill>
          <a:blip r:embed="rId13"/>
          <a:stretch>
            <a:fillRect/>
          </a:stretch>
        </p:blipFill>
        <p:spPr>
          <a:xfrm rot="592324">
            <a:off x="5484348" y="6778953"/>
            <a:ext cx="511651" cy="497032"/>
          </a:xfrm>
          <a:prstGeom prst="rect">
            <a:avLst/>
          </a:prstGeom>
        </p:spPr>
      </p:pic>
      <p:pic>
        <p:nvPicPr>
          <p:cNvPr id="53" name="図 52">
            <a:extLst>
              <a:ext uri="{FF2B5EF4-FFF2-40B4-BE49-F238E27FC236}">
                <a16:creationId xmlns:a16="http://schemas.microsoft.com/office/drawing/2014/main" id="{A3FEA4CA-EF41-4593-9B28-6CB7FF666882}"/>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4717" y="3182640"/>
            <a:ext cx="1658697" cy="1105798"/>
          </a:xfrm>
          <a:prstGeom prst="ellipse">
            <a:avLst/>
          </a:prstGeom>
          <a:ln>
            <a:noFill/>
          </a:ln>
          <a:effectLst>
            <a:softEdge rad="112500"/>
          </a:effectLst>
        </p:spPr>
      </p:pic>
      <p:sp>
        <p:nvSpPr>
          <p:cNvPr id="10" name="テキスト ボックス 9"/>
          <p:cNvSpPr txBox="1"/>
          <p:nvPr/>
        </p:nvSpPr>
        <p:spPr>
          <a:xfrm>
            <a:off x="127500" y="1236597"/>
            <a:ext cx="1446480" cy="338554"/>
          </a:xfrm>
          <a:prstGeom prst="rect">
            <a:avLst/>
          </a:prstGeom>
          <a:noFill/>
        </p:spPr>
        <p:txBody>
          <a:bodyPr wrap="square" rtlCol="0">
            <a:spAutoFit/>
          </a:bodyPr>
          <a:lstStyle/>
          <a:p>
            <a:r>
              <a:rPr kumimoji="1" lang="ja-JP" altLang="en-US" sz="600" b="1" i="1" dirty="0"/>
              <a:t>「自主性を養う</a:t>
            </a:r>
            <a:r>
              <a:rPr lang="ja-JP" altLang="en-US" sz="600" b="1" i="1" dirty="0"/>
              <a:t>」</a:t>
            </a:r>
            <a:r>
              <a:rPr kumimoji="1" lang="ja-JP" altLang="en-US" sz="600" dirty="0"/>
              <a:t>　</a:t>
            </a:r>
            <a:endParaRPr kumimoji="1" lang="en-US" altLang="ja-JP" sz="600" dirty="0"/>
          </a:p>
          <a:p>
            <a:r>
              <a:rPr lang="ja-JP" altLang="en-US" sz="500" i="1" dirty="0"/>
              <a:t>～</a:t>
            </a:r>
            <a:r>
              <a:rPr kumimoji="1" lang="ja-JP" altLang="en-US" sz="500" i="1" dirty="0"/>
              <a:t>自らより</a:t>
            </a:r>
            <a:r>
              <a:rPr kumimoji="1" lang="ja-JP" altLang="en-US" sz="500" i="1" dirty="0" err="1"/>
              <a:t>髙い</a:t>
            </a:r>
            <a:r>
              <a:rPr kumimoji="1" lang="ja-JP" altLang="en-US" sz="500" i="1" dirty="0"/>
              <a:t>価値を創造しようと</a:t>
            </a:r>
            <a:endParaRPr kumimoji="1" lang="en-US" altLang="ja-JP" sz="500" i="1" dirty="0"/>
          </a:p>
          <a:p>
            <a:r>
              <a:rPr lang="ja-JP" altLang="en-US" sz="500" i="1" dirty="0"/>
              <a:t>　</a:t>
            </a:r>
            <a:r>
              <a:rPr kumimoji="1" lang="ja-JP" altLang="en-US" sz="500" i="1" dirty="0"/>
              <a:t>する力をつける～</a:t>
            </a:r>
          </a:p>
        </p:txBody>
      </p:sp>
      <p:sp>
        <p:nvSpPr>
          <p:cNvPr id="11" name="角丸四角形 10"/>
          <p:cNvSpPr/>
          <p:nvPr/>
        </p:nvSpPr>
        <p:spPr>
          <a:xfrm>
            <a:off x="51684" y="1088375"/>
            <a:ext cx="686099" cy="22993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600" dirty="0">
                <a:solidFill>
                  <a:schemeClr val="tx1"/>
                </a:solidFill>
              </a:rPr>
              <a:t>学校教育目標</a:t>
            </a:r>
            <a:endParaRPr kumimoji="1" lang="en-US" altLang="ja-JP" sz="600" dirty="0">
              <a:solidFill>
                <a:schemeClr val="tx1"/>
              </a:solidFill>
            </a:endParaRPr>
          </a:p>
          <a:p>
            <a:pPr algn="ctr"/>
            <a:endParaRPr kumimoji="1" lang="ja-JP" altLang="en-US" sz="600" dirty="0"/>
          </a:p>
        </p:txBody>
      </p:sp>
      <p:pic>
        <p:nvPicPr>
          <p:cNvPr id="13" name="図 12">
            <a:extLst>
              <a:ext uri="{FF2B5EF4-FFF2-40B4-BE49-F238E27FC236}">
                <a16:creationId xmlns:a16="http://schemas.microsoft.com/office/drawing/2014/main" id="{CAC3DF54-0BEE-4D61-B62B-972BC98B0A1A}"/>
              </a:ext>
            </a:extLst>
          </p:cNvPr>
          <p:cNvPicPr>
            <a:picLocks noChangeAspect="1"/>
          </p:cNvPicPr>
          <p:nvPr/>
        </p:nvPicPr>
        <p:blipFill>
          <a:blip r:embed="rId15"/>
          <a:stretch>
            <a:fillRect/>
          </a:stretch>
        </p:blipFill>
        <p:spPr>
          <a:xfrm>
            <a:off x="394733" y="507317"/>
            <a:ext cx="389294" cy="527044"/>
          </a:xfrm>
          <a:prstGeom prst="rect">
            <a:avLst/>
          </a:prstGeom>
        </p:spPr>
      </p:pic>
      <p:pic>
        <p:nvPicPr>
          <p:cNvPr id="17" name="図 16">
            <a:extLst>
              <a:ext uri="{FF2B5EF4-FFF2-40B4-BE49-F238E27FC236}">
                <a16:creationId xmlns:a16="http://schemas.microsoft.com/office/drawing/2014/main" id="{DB063CD6-AA02-4E42-A94F-7B949C8955D0}"/>
              </a:ext>
            </a:extLst>
          </p:cNvPr>
          <p:cNvPicPr>
            <a:picLocks noChangeAspect="1"/>
          </p:cNvPicPr>
          <p:nvPr/>
        </p:nvPicPr>
        <p:blipFill rotWithShape="1">
          <a:blip r:embed="rId16"/>
          <a:srcRect l="36872" t="15533" r="36050" b="16071"/>
          <a:stretch/>
        </p:blipFill>
        <p:spPr>
          <a:xfrm>
            <a:off x="5944579" y="51838"/>
            <a:ext cx="557767" cy="792094"/>
          </a:xfrm>
          <a:prstGeom prst="rect">
            <a:avLst/>
          </a:prstGeom>
        </p:spPr>
      </p:pic>
      <p:sp>
        <p:nvSpPr>
          <p:cNvPr id="35" name="テキスト ボックス 12">
            <a:extLst>
              <a:ext uri="{FF2B5EF4-FFF2-40B4-BE49-F238E27FC236}">
                <a16:creationId xmlns:a16="http://schemas.microsoft.com/office/drawing/2014/main" id="{C6410486-6C97-497D-945D-B490906C446A}"/>
              </a:ext>
            </a:extLst>
          </p:cNvPr>
          <p:cNvSpPr txBox="1">
            <a:spLocks noChangeArrowheads="1"/>
          </p:cNvSpPr>
          <p:nvPr/>
        </p:nvSpPr>
        <p:spPr bwMode="auto">
          <a:xfrm>
            <a:off x="223910" y="8045764"/>
            <a:ext cx="2830723" cy="1193486"/>
          </a:xfrm>
          <a:prstGeom prst="rect">
            <a:avLst/>
          </a:prstGeom>
          <a:solidFill>
            <a:srgbClr val="FFFFFF"/>
          </a:solidFill>
          <a:ln w="25400" cmpd="dbl">
            <a:solidFill>
              <a:schemeClr val="tx1"/>
            </a:solidFill>
            <a:prstDash val="dash"/>
            <a:miter lim="800000"/>
            <a:headEnd/>
            <a:tailEnd/>
          </a:ln>
        </p:spPr>
        <p:txBody>
          <a:bodyPr wrap="square" lIns="36576"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r>
              <a:rPr kumimoji="0" lang="en-US" altLang="ja-JP" b="0" i="0" u="none" strike="noStrike" kern="0" cap="none" spc="0" normalizeH="0" baseline="0" noProof="0" dirty="0">
                <a:ln>
                  <a:noFill/>
                </a:ln>
                <a:solidFill>
                  <a:srgbClr val="000000"/>
                </a:solidFill>
                <a:effectLst/>
                <a:uLnTx/>
                <a:uFillTx/>
                <a:latin typeface="UD デジタル 教科書体 NP-B" panose="02020700000000000000" pitchFamily="18" charset="-128"/>
                <a:ea typeface="UD デジタル 教科書体 NP-B" panose="02020700000000000000" pitchFamily="18" charset="-128"/>
              </a:rPr>
              <a:t>【</a:t>
            </a:r>
            <a:r>
              <a:rPr kumimoji="0" lang="ja-JP" altLang="en-US" b="0" i="0" u="none" strike="noStrike" kern="0" cap="none" spc="0" normalizeH="0" baseline="0" noProof="0" dirty="0">
                <a:ln>
                  <a:noFill/>
                </a:ln>
                <a:solidFill>
                  <a:srgbClr val="000000"/>
                </a:solidFill>
                <a:effectLst/>
                <a:uLnTx/>
                <a:uFillTx/>
                <a:latin typeface="UD デジタル 教科書体 NP-B" panose="02020700000000000000" pitchFamily="18" charset="-128"/>
                <a:ea typeface="UD デジタル 教科書体 NP-B" panose="02020700000000000000" pitchFamily="18" charset="-128"/>
              </a:rPr>
              <a:t>お知らせ・お願い</a:t>
            </a:r>
            <a:r>
              <a:rPr kumimoji="0" lang="en-US" altLang="ja-JP" b="0" i="0" u="none" strike="noStrike" kern="0" cap="none" spc="0" normalizeH="0" baseline="0" noProof="0" dirty="0">
                <a:ln>
                  <a:noFill/>
                </a:ln>
                <a:solidFill>
                  <a:srgbClr val="000000"/>
                </a:solidFill>
                <a:effectLst/>
                <a:uLnTx/>
                <a:uFillTx/>
                <a:latin typeface="UD デジタル 教科書体 NP-B" panose="02020700000000000000" pitchFamily="18" charset="-128"/>
                <a:ea typeface="UD デジタル 教科書体 NP-B" panose="02020700000000000000" pitchFamily="18" charset="-128"/>
              </a:rPr>
              <a:t>】</a:t>
            </a:r>
          </a:p>
          <a:p>
            <a:pPr marL="0" marR="0" lvl="0" indent="0" algn="l" defTabSz="914400" rtl="0" eaLnBrk="1" fontAlgn="auto" latinLnBrk="0" hangingPunct="1">
              <a:lnSpc>
                <a:spcPct val="100000"/>
              </a:lnSpc>
              <a:spcBef>
                <a:spcPts val="0"/>
              </a:spcBef>
              <a:spcAft>
                <a:spcPts val="0"/>
              </a:spcAft>
              <a:buClrTx/>
              <a:buSzTx/>
              <a:buFontTx/>
              <a:buNone/>
              <a:tabLst/>
              <a:defRPr sz="1000"/>
            </a:pPr>
            <a:r>
              <a:rPr kumimoji="0" lang="ja-JP" altLang="en-US" sz="800" kern="0" dirty="0">
                <a:solidFill>
                  <a:srgbClr val="000000"/>
                </a:solidFill>
                <a:latin typeface="UD デジタル 教科書体 NP-B" panose="02020700000000000000" pitchFamily="18" charset="-128"/>
                <a:ea typeface="UD デジタル 教科書体 NP-B" panose="02020700000000000000" pitchFamily="18" charset="-128"/>
              </a:rPr>
              <a:t>　</a:t>
            </a:r>
            <a:r>
              <a:rPr kumimoji="0" lang="ja-JP" altLang="en-US" sz="800" b="0" i="0" u="none" strike="noStrike" kern="0" cap="none" spc="0" normalizeH="0" baseline="0" noProof="0" dirty="0">
                <a:ln>
                  <a:noFill/>
                </a:ln>
                <a:solidFill>
                  <a:srgbClr val="000000"/>
                </a:solidFill>
                <a:effectLst/>
                <a:uLnTx/>
                <a:uFillTx/>
                <a:latin typeface="UD デジタル 教科書体 NP-B" panose="02020700000000000000" pitchFamily="18" charset="-128"/>
                <a:ea typeface="UD デジタル 教科書体 NP-B" panose="02020700000000000000" pitchFamily="18" charset="-128"/>
              </a:rPr>
              <a:t>新型コロナウイルス感染症拡大防止対応について</a:t>
            </a:r>
            <a:endParaRPr kumimoji="0" lang="en-US" altLang="ja-JP" sz="800" b="0" i="0" u="none" strike="noStrike" kern="0" cap="none" spc="0" normalizeH="0" baseline="0" noProof="0" dirty="0">
              <a:ln>
                <a:noFill/>
              </a:ln>
              <a:solidFill>
                <a:srgbClr val="000000"/>
              </a:solidFill>
              <a:effectLst/>
              <a:uLnTx/>
              <a:uFillTx/>
              <a:latin typeface="UD デジタル 教科書体 NP-B" panose="02020700000000000000" pitchFamily="18" charset="-128"/>
              <a:ea typeface="UD デジタル 教科書体 NP-B" panose="02020700000000000000" pitchFamily="18" charset="-128"/>
            </a:endParaRPr>
          </a:p>
          <a:p>
            <a:pPr lvl="0" defTabSz="914400">
              <a:defRPr sz="1000"/>
            </a:pPr>
            <a:r>
              <a:rPr kumimoji="0" lang="ja-JP" altLang="en-US" sz="800" kern="0" dirty="0">
                <a:solidFill>
                  <a:srgbClr val="000000"/>
                </a:solidFill>
                <a:latin typeface="HGS創英ﾌﾟﾚｾﾞﾝｽEB"/>
                <a:ea typeface="HGS創英ﾌﾟﾚｾﾞﾝｽEB"/>
              </a:rPr>
              <a:t>　</a:t>
            </a:r>
            <a:r>
              <a:rPr kumimoji="0" lang="ja-JP" altLang="en-US" sz="700" kern="0" dirty="0">
                <a:solidFill>
                  <a:srgbClr val="000000"/>
                </a:solidFill>
                <a:latin typeface="+mn-ea"/>
              </a:rPr>
              <a:t>新型コロナウイルス感染症拡大防止のため、保護者</a:t>
            </a:r>
            <a:r>
              <a:rPr kumimoji="0" lang="ja-JP" altLang="en-US" sz="700" b="0" i="0" u="none" strike="noStrike" kern="0" cap="none" spc="0" normalizeH="0" baseline="0" noProof="0" dirty="0">
                <a:ln>
                  <a:noFill/>
                </a:ln>
                <a:solidFill>
                  <a:srgbClr val="000000"/>
                </a:solidFill>
                <a:effectLst/>
                <a:uLnTx/>
                <a:uFillTx/>
                <a:latin typeface="+mn-ea"/>
              </a:rPr>
              <a:t>はじめ地域の皆様には、多大なるご理解とご協力をいただき、感謝申し上げます</a:t>
            </a:r>
            <a:r>
              <a:rPr kumimoji="0" lang="ja-JP" altLang="en-US" sz="700" b="0" i="0" u="none" strike="noStrike" kern="0" cap="none" spc="0" normalizeH="0" baseline="0" noProof="0" dirty="0">
                <a:ln>
                  <a:noFill/>
                </a:ln>
                <a:solidFill>
                  <a:srgbClr val="000000"/>
                </a:solidFill>
                <a:effectLst/>
                <a:uLnTx/>
                <a:uFillTx/>
                <a:latin typeface="+mj-ea"/>
                <a:ea typeface="+mj-ea"/>
              </a:rPr>
              <a:t>。</a:t>
            </a:r>
            <a:endParaRPr kumimoji="0" lang="en-US" altLang="ja-JP" sz="700" b="0" i="0" u="none" strike="noStrike" kern="0" cap="none" spc="0" normalizeH="0" baseline="0" noProof="0" dirty="0">
              <a:ln>
                <a:noFill/>
              </a:ln>
              <a:solidFill>
                <a:srgbClr val="000000"/>
              </a:solidFill>
              <a:effectLst/>
              <a:uLnTx/>
              <a:uFillTx/>
              <a:latin typeface="+mj-ea"/>
              <a:ea typeface="+mj-ea"/>
            </a:endParaRPr>
          </a:p>
          <a:p>
            <a:pPr lvl="0" defTabSz="914400">
              <a:defRPr sz="1000"/>
            </a:pPr>
            <a:r>
              <a:rPr kumimoji="0" lang="ja-JP" altLang="en-US" sz="700" kern="0" dirty="0">
                <a:solidFill>
                  <a:srgbClr val="000000"/>
                </a:solidFill>
                <a:latin typeface="+mj-ea"/>
                <a:ea typeface="+mj-ea"/>
              </a:rPr>
              <a:t>　直近の</a:t>
            </a:r>
            <a:r>
              <a:rPr kumimoji="0" lang="ja-JP" altLang="en-US" sz="700" b="0" i="0" u="none" strike="noStrike" kern="0" cap="none" spc="0" normalizeH="0" baseline="0" noProof="0" dirty="0">
                <a:ln>
                  <a:noFill/>
                </a:ln>
                <a:solidFill>
                  <a:srgbClr val="000000"/>
                </a:solidFill>
                <a:effectLst/>
                <a:uLnTx/>
                <a:uFillTx/>
                <a:latin typeface="+mj-ea"/>
                <a:ea typeface="+mj-ea"/>
              </a:rPr>
              <a:t>卒業式や入学式をはじめ、学校行事の時間短縮や参集範囲</a:t>
            </a:r>
            <a:r>
              <a:rPr kumimoji="0" lang="ja-JP" altLang="en-US" sz="700" kern="0" dirty="0">
                <a:solidFill>
                  <a:srgbClr val="000000"/>
                </a:solidFill>
                <a:latin typeface="+mj-ea"/>
                <a:ea typeface="+mj-ea"/>
              </a:rPr>
              <a:t>縮小などの措置</a:t>
            </a:r>
            <a:r>
              <a:rPr kumimoji="0" lang="ja-JP" altLang="en-US" sz="700" i="0" u="none" strike="noStrike" kern="0" cap="none" spc="0" normalizeH="0" baseline="0" noProof="0" dirty="0">
                <a:ln>
                  <a:noFill/>
                </a:ln>
                <a:solidFill>
                  <a:srgbClr val="000000"/>
                </a:solidFill>
                <a:effectLst/>
                <a:uLnTx/>
                <a:uFillTx/>
                <a:latin typeface="+mn-ea"/>
              </a:rPr>
              <a:t>が現在も続いています。この先も予測できない状況にあります。今後の急な日程変更等への対応について、</a:t>
            </a:r>
            <a:r>
              <a:rPr kumimoji="0" lang="ja-JP" altLang="en-US" sz="700" kern="0" dirty="0">
                <a:solidFill>
                  <a:srgbClr val="000000"/>
                </a:solidFill>
                <a:latin typeface="+mn-ea"/>
              </a:rPr>
              <a:t>学校メール</a:t>
            </a:r>
            <a:r>
              <a:rPr kumimoji="0" lang="ja-JP" altLang="en-US" sz="700" i="0" u="none" strike="noStrike" kern="0" cap="none" spc="0" normalizeH="0" baseline="0" noProof="0" dirty="0" err="1">
                <a:ln>
                  <a:noFill/>
                </a:ln>
                <a:solidFill>
                  <a:srgbClr val="000000"/>
                </a:solidFill>
                <a:effectLst/>
                <a:uLnTx/>
                <a:uFillTx/>
                <a:latin typeface="+mn-ea"/>
              </a:rPr>
              <a:t>や配</a:t>
            </a:r>
            <a:r>
              <a:rPr kumimoji="0" lang="ja-JP" altLang="en-US" sz="700" kern="0" dirty="0">
                <a:solidFill>
                  <a:srgbClr val="000000"/>
                </a:solidFill>
                <a:latin typeface="+mn-ea"/>
              </a:rPr>
              <a:t>付</a:t>
            </a:r>
            <a:r>
              <a:rPr kumimoji="0" lang="ja-JP" altLang="en-US" sz="700" i="0" u="none" strike="noStrike" kern="0" cap="none" spc="0" normalizeH="0" baseline="0" noProof="0" dirty="0">
                <a:ln>
                  <a:noFill/>
                </a:ln>
                <a:solidFill>
                  <a:srgbClr val="000000"/>
                </a:solidFill>
                <a:effectLst/>
                <a:uLnTx/>
                <a:uFillTx/>
                <a:latin typeface="+mn-ea"/>
              </a:rPr>
              <a:t>通知等で連絡させていただくことがあります。今後もご理解ご協力をよろしくお願いいたします。</a:t>
            </a:r>
            <a:endParaRPr kumimoji="0" lang="en-US" altLang="ja-JP" sz="700" b="0" i="0" u="none" strike="noStrike" kern="0" cap="none" spc="0" normalizeH="0" baseline="0" noProof="0" dirty="0">
              <a:ln>
                <a:noFill/>
              </a:ln>
              <a:solidFill>
                <a:srgbClr val="000000"/>
              </a:solidFill>
              <a:effectLst/>
              <a:uLnTx/>
              <a:uFillTx/>
              <a:latin typeface="ＭＳ Ｐゴシック" pitchFamily="50" charset="-128"/>
              <a:ea typeface="ＭＳ Ｐゴシック" pitchFamily="50" charset="-128"/>
            </a:endParaRPr>
          </a:p>
        </p:txBody>
      </p:sp>
      <p:grpSp>
        <p:nvGrpSpPr>
          <p:cNvPr id="41" name="グループ化 40">
            <a:extLst>
              <a:ext uri="{FF2B5EF4-FFF2-40B4-BE49-F238E27FC236}">
                <a16:creationId xmlns:a16="http://schemas.microsoft.com/office/drawing/2014/main" id="{59AE0C1A-D80C-4A23-B45E-318FD0FC7F80}"/>
              </a:ext>
            </a:extLst>
          </p:cNvPr>
          <p:cNvGrpSpPr/>
          <p:nvPr/>
        </p:nvGrpSpPr>
        <p:grpSpPr>
          <a:xfrm>
            <a:off x="3336402" y="8093850"/>
            <a:ext cx="1034999" cy="970435"/>
            <a:chOff x="3226859" y="8093850"/>
            <a:chExt cx="1034999" cy="970435"/>
          </a:xfrm>
        </p:grpSpPr>
        <p:pic>
          <p:nvPicPr>
            <p:cNvPr id="16" name="図 15">
              <a:extLst>
                <a:ext uri="{FF2B5EF4-FFF2-40B4-BE49-F238E27FC236}">
                  <a16:creationId xmlns:a16="http://schemas.microsoft.com/office/drawing/2014/main" id="{A7123DF7-5295-44ED-A909-66FD3AC4251F}"/>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226859" y="8093850"/>
              <a:ext cx="1034999" cy="776249"/>
            </a:xfrm>
            <a:prstGeom prst="rect">
              <a:avLst/>
            </a:prstGeom>
          </p:spPr>
        </p:pic>
        <p:sp>
          <p:nvSpPr>
            <p:cNvPr id="57" name="テキスト ボックス 13">
              <a:extLst>
                <a:ext uri="{FF2B5EF4-FFF2-40B4-BE49-F238E27FC236}">
                  <a16:creationId xmlns:a16="http://schemas.microsoft.com/office/drawing/2014/main" id="{13ED1640-C686-430A-BC70-97A742D89B8D}"/>
                </a:ext>
              </a:extLst>
            </p:cNvPr>
            <p:cNvSpPr txBox="1"/>
            <p:nvPr/>
          </p:nvSpPr>
          <p:spPr>
            <a:xfrm>
              <a:off x="3407919" y="8807110"/>
              <a:ext cx="559032" cy="257175"/>
            </a:xfrm>
            <a:prstGeom prst="rect">
              <a:avLst/>
            </a:prstGeom>
            <a:noFill/>
            <a:ln w="6350">
              <a:noFill/>
            </a:ln>
          </p:spPr>
          <p:txBody>
            <a:bodyPr rot="0" spcFirstLastPara="0" vert="horz" wrap="square" lIns="91440" tIns="36000" rIns="91440" bIns="0" numCol="1" spcCol="0" rtlCol="0" fromWordArt="0" anchor="t" anchorCtr="0" forceAA="0" compatLnSpc="1">
              <a:prstTxWarp prst="textNoShape">
                <a:avLst/>
              </a:prstTxWarp>
              <a:noAutofit/>
            </a:bodyPr>
            <a:lstStyle/>
            <a:p>
              <a:pPr indent="50800" algn="l" hangingPunct="0">
                <a:lnSpc>
                  <a:spcPts val="1100"/>
                </a:lnSpc>
                <a:spcAft>
                  <a:spcPts val="0"/>
                </a:spcAft>
              </a:pPr>
              <a:r>
                <a:rPr lang="ja-JP" altLang="en-US" sz="600" dirty="0">
                  <a:solidFill>
                    <a:srgbClr val="000000"/>
                  </a:solidFill>
                  <a:latin typeface="Times New Roman" panose="02020603050405020304" pitchFamily="18" charset="0"/>
                  <a:ea typeface="UD デジタル 教科書体 NK-R" panose="02020400000000000000" pitchFamily="18" charset="-128"/>
                </a:rPr>
                <a:t>　</a:t>
              </a:r>
              <a:r>
                <a:rPr lang="ja-JP" altLang="en-US" sz="600" dirty="0">
                  <a:solidFill>
                    <a:srgbClr val="000000"/>
                  </a:solidFill>
                  <a:effectLst/>
                  <a:latin typeface="Times New Roman" panose="02020603050405020304" pitchFamily="18" charset="0"/>
                  <a:ea typeface="UD デジタル 教科書体 NK-R" panose="02020400000000000000" pitchFamily="18" charset="-128"/>
                </a:rPr>
                <a:t>入学式</a:t>
              </a:r>
              <a:endParaRPr lang="ja-JP" sz="1050" dirty="0">
                <a:solidFill>
                  <a:srgbClr val="000000"/>
                </a:solidFill>
                <a:effectLst/>
                <a:latin typeface="Times New Roman" panose="02020603050405020304" pitchFamily="18" charset="0"/>
                <a:ea typeface="HG教科書体" panose="02020609000000000000" pitchFamily="17" charset="-128"/>
              </a:endParaRPr>
            </a:p>
          </p:txBody>
        </p:sp>
      </p:grpSp>
      <p:grpSp>
        <p:nvGrpSpPr>
          <p:cNvPr id="44" name="グループ化 43">
            <a:extLst>
              <a:ext uri="{FF2B5EF4-FFF2-40B4-BE49-F238E27FC236}">
                <a16:creationId xmlns:a16="http://schemas.microsoft.com/office/drawing/2014/main" id="{C8CB2B35-168D-48A4-8204-C9ED7B8F3E70}"/>
              </a:ext>
            </a:extLst>
          </p:cNvPr>
          <p:cNvGrpSpPr/>
          <p:nvPr/>
        </p:nvGrpSpPr>
        <p:grpSpPr>
          <a:xfrm>
            <a:off x="4476091" y="8091802"/>
            <a:ext cx="1037731" cy="972483"/>
            <a:chOff x="4476091" y="8091802"/>
            <a:chExt cx="1037731" cy="972483"/>
          </a:xfrm>
        </p:grpSpPr>
        <p:pic>
          <p:nvPicPr>
            <p:cNvPr id="19" name="図 18">
              <a:extLst>
                <a:ext uri="{FF2B5EF4-FFF2-40B4-BE49-F238E27FC236}">
                  <a16:creationId xmlns:a16="http://schemas.microsoft.com/office/drawing/2014/main" id="{517DB846-2658-4D26-A1CE-896E0DA1D55B}"/>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476091" y="8091802"/>
              <a:ext cx="1037731" cy="778298"/>
            </a:xfrm>
            <a:prstGeom prst="rect">
              <a:avLst/>
            </a:prstGeom>
          </p:spPr>
        </p:pic>
        <p:sp>
          <p:nvSpPr>
            <p:cNvPr id="58" name="テキスト ボックス 13">
              <a:extLst>
                <a:ext uri="{FF2B5EF4-FFF2-40B4-BE49-F238E27FC236}">
                  <a16:creationId xmlns:a16="http://schemas.microsoft.com/office/drawing/2014/main" id="{58009786-186D-486C-9530-7B06E5F6B545}"/>
                </a:ext>
              </a:extLst>
            </p:cNvPr>
            <p:cNvSpPr txBox="1"/>
            <p:nvPr/>
          </p:nvSpPr>
          <p:spPr>
            <a:xfrm>
              <a:off x="4699058" y="8807110"/>
              <a:ext cx="559032" cy="257175"/>
            </a:xfrm>
            <a:prstGeom prst="rect">
              <a:avLst/>
            </a:prstGeom>
            <a:noFill/>
            <a:ln w="6350">
              <a:noFill/>
            </a:ln>
          </p:spPr>
          <p:txBody>
            <a:bodyPr rot="0" spcFirstLastPara="0" vert="horz" wrap="square" lIns="91440" tIns="36000" rIns="91440" bIns="0" numCol="1" spcCol="0" rtlCol="0" fromWordArt="0" anchor="t" anchorCtr="0" forceAA="0" compatLnSpc="1">
              <a:prstTxWarp prst="textNoShape">
                <a:avLst/>
              </a:prstTxWarp>
              <a:noAutofit/>
            </a:bodyPr>
            <a:lstStyle/>
            <a:p>
              <a:pPr indent="50800" algn="l" hangingPunct="0">
                <a:lnSpc>
                  <a:spcPts val="1100"/>
                </a:lnSpc>
                <a:spcAft>
                  <a:spcPts val="0"/>
                </a:spcAft>
              </a:pPr>
              <a:r>
                <a:rPr lang="ja-JP" altLang="en-US" sz="600" dirty="0">
                  <a:solidFill>
                    <a:srgbClr val="000000"/>
                  </a:solidFill>
                  <a:latin typeface="Times New Roman" panose="02020603050405020304" pitchFamily="18" charset="0"/>
                  <a:ea typeface="UD デジタル 教科書体 NK-R" panose="02020400000000000000" pitchFamily="18" charset="-128"/>
                </a:rPr>
                <a:t>　</a:t>
              </a:r>
              <a:r>
                <a:rPr lang="ja-JP" altLang="en-US" sz="600" dirty="0">
                  <a:solidFill>
                    <a:srgbClr val="000000"/>
                  </a:solidFill>
                  <a:effectLst/>
                  <a:latin typeface="Times New Roman" panose="02020603050405020304" pitchFamily="18" charset="0"/>
                  <a:ea typeface="UD デジタル 教科書体 NK-R" panose="02020400000000000000" pitchFamily="18" charset="-128"/>
                </a:rPr>
                <a:t>入学式</a:t>
              </a:r>
              <a:endParaRPr lang="ja-JP" sz="1050" dirty="0">
                <a:solidFill>
                  <a:srgbClr val="000000"/>
                </a:solidFill>
                <a:effectLst/>
                <a:latin typeface="Times New Roman" panose="02020603050405020304" pitchFamily="18" charset="0"/>
                <a:ea typeface="HG教科書体" panose="02020609000000000000" pitchFamily="17" charset="-128"/>
              </a:endParaRPr>
            </a:p>
          </p:txBody>
        </p:sp>
      </p:grpSp>
      <p:grpSp>
        <p:nvGrpSpPr>
          <p:cNvPr id="64" name="グループ化 63">
            <a:extLst>
              <a:ext uri="{FF2B5EF4-FFF2-40B4-BE49-F238E27FC236}">
                <a16:creationId xmlns:a16="http://schemas.microsoft.com/office/drawing/2014/main" id="{62FB935F-401F-4C58-92EF-2DC95708F865}"/>
              </a:ext>
            </a:extLst>
          </p:cNvPr>
          <p:cNvGrpSpPr/>
          <p:nvPr/>
        </p:nvGrpSpPr>
        <p:grpSpPr>
          <a:xfrm>
            <a:off x="5595081" y="8091802"/>
            <a:ext cx="984586" cy="933006"/>
            <a:chOff x="5595081" y="8091802"/>
            <a:chExt cx="984586" cy="933006"/>
          </a:xfrm>
        </p:grpSpPr>
        <p:pic>
          <p:nvPicPr>
            <p:cNvPr id="38" name="図 37">
              <a:extLst>
                <a:ext uri="{FF2B5EF4-FFF2-40B4-BE49-F238E27FC236}">
                  <a16:creationId xmlns:a16="http://schemas.microsoft.com/office/drawing/2014/main" id="{06C624DB-173E-4322-9D41-329173487597}"/>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595081" y="8091802"/>
              <a:ext cx="984586" cy="738440"/>
            </a:xfrm>
            <a:prstGeom prst="rect">
              <a:avLst/>
            </a:prstGeom>
          </p:spPr>
        </p:pic>
        <p:sp>
          <p:nvSpPr>
            <p:cNvPr id="59" name="テキスト ボックス 13">
              <a:extLst>
                <a:ext uri="{FF2B5EF4-FFF2-40B4-BE49-F238E27FC236}">
                  <a16:creationId xmlns:a16="http://schemas.microsoft.com/office/drawing/2014/main" id="{2E0C5436-F9F3-484E-8CD6-64DFACB207F2}"/>
                </a:ext>
              </a:extLst>
            </p:cNvPr>
            <p:cNvSpPr txBox="1"/>
            <p:nvPr/>
          </p:nvSpPr>
          <p:spPr>
            <a:xfrm>
              <a:off x="5708467" y="8767633"/>
              <a:ext cx="814861" cy="257175"/>
            </a:xfrm>
            <a:prstGeom prst="rect">
              <a:avLst/>
            </a:prstGeom>
            <a:noFill/>
            <a:ln w="6350">
              <a:noFill/>
            </a:ln>
          </p:spPr>
          <p:txBody>
            <a:bodyPr rot="0" spcFirstLastPara="0" vert="horz" wrap="square" lIns="91440" tIns="36000" rIns="91440" bIns="0" numCol="1" spcCol="0" rtlCol="0" fromWordArt="0" anchor="t" anchorCtr="0" forceAA="0" compatLnSpc="1">
              <a:prstTxWarp prst="textNoShape">
                <a:avLst/>
              </a:prstTxWarp>
              <a:noAutofit/>
            </a:bodyPr>
            <a:lstStyle/>
            <a:p>
              <a:pPr indent="50800" algn="l" hangingPunct="0">
                <a:lnSpc>
                  <a:spcPts val="1100"/>
                </a:lnSpc>
                <a:spcAft>
                  <a:spcPts val="0"/>
                </a:spcAft>
              </a:pPr>
              <a:r>
                <a:rPr lang="ja-JP" altLang="en-US" sz="600" dirty="0">
                  <a:solidFill>
                    <a:srgbClr val="000000"/>
                  </a:solidFill>
                  <a:effectLst/>
                  <a:latin typeface="Times New Roman" panose="02020603050405020304" pitchFamily="18" charset="0"/>
                  <a:ea typeface="UD デジタル 教科書体 NK-R" panose="02020400000000000000" pitchFamily="18" charset="-128"/>
                </a:rPr>
                <a:t>生徒会入会式</a:t>
              </a:r>
              <a:endParaRPr lang="ja-JP" sz="1050" dirty="0">
                <a:solidFill>
                  <a:srgbClr val="000000"/>
                </a:solidFill>
                <a:effectLst/>
                <a:latin typeface="Times New Roman" panose="02020603050405020304" pitchFamily="18" charset="0"/>
                <a:ea typeface="HG教科書体" panose="02020609000000000000" pitchFamily="17" charset="-128"/>
              </a:endParaRPr>
            </a:p>
          </p:txBody>
        </p:sp>
      </p:grpSp>
      <p:grpSp>
        <p:nvGrpSpPr>
          <p:cNvPr id="65" name="グループ化 64">
            <a:extLst>
              <a:ext uri="{FF2B5EF4-FFF2-40B4-BE49-F238E27FC236}">
                <a16:creationId xmlns:a16="http://schemas.microsoft.com/office/drawing/2014/main" id="{264EC704-B03A-4A0A-8D65-A582FD426093}"/>
              </a:ext>
            </a:extLst>
          </p:cNvPr>
          <p:cNvGrpSpPr/>
          <p:nvPr/>
        </p:nvGrpSpPr>
        <p:grpSpPr>
          <a:xfrm>
            <a:off x="5548200" y="8982772"/>
            <a:ext cx="1099115" cy="905158"/>
            <a:chOff x="5548200" y="8982772"/>
            <a:chExt cx="1099115" cy="905158"/>
          </a:xfrm>
        </p:grpSpPr>
        <p:pic>
          <p:nvPicPr>
            <p:cNvPr id="34" name="図 33">
              <a:extLst>
                <a:ext uri="{FF2B5EF4-FFF2-40B4-BE49-F238E27FC236}">
                  <a16:creationId xmlns:a16="http://schemas.microsoft.com/office/drawing/2014/main" id="{A6C46061-9C96-4D2B-8FE3-61656B1F1D15}"/>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5618834" y="8982772"/>
              <a:ext cx="933057" cy="699793"/>
            </a:xfrm>
            <a:prstGeom prst="rect">
              <a:avLst/>
            </a:prstGeom>
          </p:spPr>
        </p:pic>
        <p:sp>
          <p:nvSpPr>
            <p:cNvPr id="60" name="テキスト ボックス 13">
              <a:extLst>
                <a:ext uri="{FF2B5EF4-FFF2-40B4-BE49-F238E27FC236}">
                  <a16:creationId xmlns:a16="http://schemas.microsoft.com/office/drawing/2014/main" id="{BF87DC88-71A2-4C60-A58C-0299221FECAC}"/>
                </a:ext>
              </a:extLst>
            </p:cNvPr>
            <p:cNvSpPr txBox="1"/>
            <p:nvPr/>
          </p:nvSpPr>
          <p:spPr>
            <a:xfrm>
              <a:off x="5548200" y="9630755"/>
              <a:ext cx="1099115" cy="257175"/>
            </a:xfrm>
            <a:prstGeom prst="rect">
              <a:avLst/>
            </a:prstGeom>
            <a:noFill/>
            <a:ln w="6350">
              <a:noFill/>
            </a:ln>
          </p:spPr>
          <p:txBody>
            <a:bodyPr rot="0" spcFirstLastPara="0" vert="horz" wrap="square" lIns="91440" tIns="36000" rIns="91440" bIns="0" numCol="1" spcCol="0" rtlCol="0" fromWordArt="0" anchor="t" anchorCtr="0" forceAA="0" compatLnSpc="1">
              <a:prstTxWarp prst="textNoShape">
                <a:avLst/>
              </a:prstTxWarp>
              <a:noAutofit/>
            </a:bodyPr>
            <a:lstStyle/>
            <a:p>
              <a:pPr indent="50800" algn="l" hangingPunct="0">
                <a:lnSpc>
                  <a:spcPts val="1100"/>
                </a:lnSpc>
                <a:spcAft>
                  <a:spcPts val="0"/>
                </a:spcAft>
              </a:pPr>
              <a:r>
                <a:rPr lang="ja-JP" altLang="en-US" sz="600" dirty="0">
                  <a:solidFill>
                    <a:srgbClr val="000000"/>
                  </a:solidFill>
                  <a:effectLst/>
                  <a:latin typeface="Times New Roman" panose="02020603050405020304" pitchFamily="18" charset="0"/>
                  <a:ea typeface="UD デジタル 教科書体 NK-R" panose="02020400000000000000" pitchFamily="18" charset="-128"/>
                </a:rPr>
                <a:t>生徒会オリエンテーション</a:t>
              </a:r>
              <a:endParaRPr lang="ja-JP" sz="1050" dirty="0">
                <a:solidFill>
                  <a:srgbClr val="000000"/>
                </a:solidFill>
                <a:effectLst/>
                <a:latin typeface="Times New Roman" panose="02020603050405020304" pitchFamily="18" charset="0"/>
                <a:ea typeface="HG教科書体" panose="02020609000000000000" pitchFamily="17" charset="-128"/>
              </a:endParaRPr>
            </a:p>
          </p:txBody>
        </p:sp>
      </p:grpSp>
      <p:grpSp>
        <p:nvGrpSpPr>
          <p:cNvPr id="63" name="グループ化 62">
            <a:extLst>
              <a:ext uri="{FF2B5EF4-FFF2-40B4-BE49-F238E27FC236}">
                <a16:creationId xmlns:a16="http://schemas.microsoft.com/office/drawing/2014/main" id="{6F75837A-7205-490D-B3B9-696841811972}"/>
              </a:ext>
            </a:extLst>
          </p:cNvPr>
          <p:cNvGrpSpPr/>
          <p:nvPr/>
        </p:nvGrpSpPr>
        <p:grpSpPr>
          <a:xfrm>
            <a:off x="4476090" y="8982772"/>
            <a:ext cx="1043521" cy="905159"/>
            <a:chOff x="4476090" y="8982772"/>
            <a:chExt cx="1043521" cy="905159"/>
          </a:xfrm>
        </p:grpSpPr>
        <p:pic>
          <p:nvPicPr>
            <p:cNvPr id="32" name="図 31">
              <a:extLst>
                <a:ext uri="{FF2B5EF4-FFF2-40B4-BE49-F238E27FC236}">
                  <a16:creationId xmlns:a16="http://schemas.microsoft.com/office/drawing/2014/main" id="{051BD981-6859-4CB0-B9E2-5FA6DD107D79}"/>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4476090" y="8982772"/>
              <a:ext cx="1043521" cy="695680"/>
            </a:xfrm>
            <a:prstGeom prst="rect">
              <a:avLst/>
            </a:prstGeom>
          </p:spPr>
        </p:pic>
        <p:sp>
          <p:nvSpPr>
            <p:cNvPr id="61" name="テキスト ボックス 13">
              <a:extLst>
                <a:ext uri="{FF2B5EF4-FFF2-40B4-BE49-F238E27FC236}">
                  <a16:creationId xmlns:a16="http://schemas.microsoft.com/office/drawing/2014/main" id="{8F699ED4-C4CF-45D0-A1AC-06F35F97452F}"/>
                </a:ext>
              </a:extLst>
            </p:cNvPr>
            <p:cNvSpPr txBox="1"/>
            <p:nvPr/>
          </p:nvSpPr>
          <p:spPr>
            <a:xfrm>
              <a:off x="4567434" y="9630756"/>
              <a:ext cx="804738" cy="257175"/>
            </a:xfrm>
            <a:prstGeom prst="rect">
              <a:avLst/>
            </a:prstGeom>
            <a:noFill/>
            <a:ln w="6350">
              <a:noFill/>
            </a:ln>
          </p:spPr>
          <p:txBody>
            <a:bodyPr rot="0" spcFirstLastPara="0" vert="horz" wrap="square" lIns="91440" tIns="36000" rIns="91440" bIns="0" numCol="1" spcCol="0" rtlCol="0" fromWordArt="0" anchor="t" anchorCtr="0" forceAA="0" compatLnSpc="1">
              <a:prstTxWarp prst="textNoShape">
                <a:avLst/>
              </a:prstTxWarp>
              <a:noAutofit/>
            </a:bodyPr>
            <a:lstStyle/>
            <a:p>
              <a:pPr indent="50800" algn="l" hangingPunct="0">
                <a:lnSpc>
                  <a:spcPts val="1100"/>
                </a:lnSpc>
                <a:spcAft>
                  <a:spcPts val="0"/>
                </a:spcAft>
              </a:pPr>
              <a:r>
                <a:rPr lang="ja-JP" altLang="en-US" sz="600" dirty="0">
                  <a:solidFill>
                    <a:srgbClr val="000000"/>
                  </a:solidFill>
                  <a:effectLst/>
                  <a:latin typeface="Times New Roman" panose="02020603050405020304" pitchFamily="18" charset="0"/>
                  <a:ea typeface="UD デジタル 教科書体 NK-R" panose="02020400000000000000" pitchFamily="18" charset="-128"/>
                </a:rPr>
                <a:t>新入生代表挨拶</a:t>
              </a:r>
              <a:endParaRPr lang="ja-JP" sz="1050" dirty="0">
                <a:solidFill>
                  <a:srgbClr val="000000"/>
                </a:solidFill>
                <a:effectLst/>
                <a:latin typeface="Times New Roman" panose="02020603050405020304" pitchFamily="18" charset="0"/>
                <a:ea typeface="HG教科書体" panose="02020609000000000000" pitchFamily="17" charset="-128"/>
              </a:endParaRPr>
            </a:p>
          </p:txBody>
        </p:sp>
      </p:grpSp>
      <p:grpSp>
        <p:nvGrpSpPr>
          <p:cNvPr id="42" name="グループ化 41">
            <a:extLst>
              <a:ext uri="{FF2B5EF4-FFF2-40B4-BE49-F238E27FC236}">
                <a16:creationId xmlns:a16="http://schemas.microsoft.com/office/drawing/2014/main" id="{CA2D863F-0F4C-49D7-9849-55E779ABA374}"/>
              </a:ext>
            </a:extLst>
          </p:cNvPr>
          <p:cNvGrpSpPr/>
          <p:nvPr/>
        </p:nvGrpSpPr>
        <p:grpSpPr>
          <a:xfrm>
            <a:off x="3308613" y="8974669"/>
            <a:ext cx="1069238" cy="832096"/>
            <a:chOff x="3213357" y="8974669"/>
            <a:chExt cx="1069238" cy="832096"/>
          </a:xfrm>
        </p:grpSpPr>
        <p:pic>
          <p:nvPicPr>
            <p:cNvPr id="29" name="図 28">
              <a:extLst>
                <a:ext uri="{FF2B5EF4-FFF2-40B4-BE49-F238E27FC236}">
                  <a16:creationId xmlns:a16="http://schemas.microsoft.com/office/drawing/2014/main" id="{E3C130CB-93F6-43D4-8E0D-2D1426EEE3C7}"/>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3220365" y="8974669"/>
              <a:ext cx="1062230" cy="708153"/>
            </a:xfrm>
            <a:prstGeom prst="rect">
              <a:avLst/>
            </a:prstGeom>
          </p:spPr>
        </p:pic>
        <p:sp>
          <p:nvSpPr>
            <p:cNvPr id="62" name="テキスト ボックス 13">
              <a:extLst>
                <a:ext uri="{FF2B5EF4-FFF2-40B4-BE49-F238E27FC236}">
                  <a16:creationId xmlns:a16="http://schemas.microsoft.com/office/drawing/2014/main" id="{2E81EA7B-DE45-4B8C-9469-91A7CEB679EE}"/>
                </a:ext>
              </a:extLst>
            </p:cNvPr>
            <p:cNvSpPr txBox="1"/>
            <p:nvPr/>
          </p:nvSpPr>
          <p:spPr>
            <a:xfrm>
              <a:off x="3213357" y="9639937"/>
              <a:ext cx="1041913" cy="166828"/>
            </a:xfrm>
            <a:prstGeom prst="rect">
              <a:avLst/>
            </a:prstGeom>
            <a:noFill/>
            <a:ln w="6350">
              <a:noFill/>
            </a:ln>
          </p:spPr>
          <p:txBody>
            <a:bodyPr rot="0" spcFirstLastPara="0" vert="horz" wrap="square" lIns="91440" tIns="36000" rIns="91440" bIns="0" numCol="1" spcCol="0" rtlCol="0" fromWordArt="0" anchor="t" anchorCtr="0" forceAA="0" compatLnSpc="1">
              <a:prstTxWarp prst="textNoShape">
                <a:avLst/>
              </a:prstTxWarp>
              <a:noAutofit/>
            </a:bodyPr>
            <a:lstStyle/>
            <a:p>
              <a:pPr indent="50800" algn="l" hangingPunct="0">
                <a:lnSpc>
                  <a:spcPts val="1100"/>
                </a:lnSpc>
                <a:spcAft>
                  <a:spcPts val="0"/>
                </a:spcAft>
              </a:pPr>
              <a:r>
                <a:rPr lang="ja-JP" altLang="en-US" sz="600" dirty="0">
                  <a:solidFill>
                    <a:srgbClr val="000000"/>
                  </a:solidFill>
                  <a:latin typeface="Times New Roman" panose="02020603050405020304" pitchFamily="18" charset="0"/>
                  <a:ea typeface="UD デジタル 教科書体 NK-R" panose="02020400000000000000" pitchFamily="18" charset="-128"/>
                </a:rPr>
                <a:t>生徒</a:t>
              </a:r>
              <a:r>
                <a:rPr lang="ja-JP" altLang="en-US" sz="600" dirty="0">
                  <a:solidFill>
                    <a:srgbClr val="000000"/>
                  </a:solidFill>
                  <a:effectLst/>
                  <a:latin typeface="Times New Roman" panose="02020603050405020304" pitchFamily="18" charset="0"/>
                  <a:ea typeface="UD デジタル 教科書体 NK-R" panose="02020400000000000000" pitchFamily="18" charset="-128"/>
                </a:rPr>
                <a:t>代表　歓迎の言葉</a:t>
              </a:r>
              <a:endParaRPr lang="ja-JP" sz="1050" dirty="0">
                <a:solidFill>
                  <a:srgbClr val="000000"/>
                </a:solidFill>
                <a:effectLst/>
                <a:latin typeface="Times New Roman" panose="02020603050405020304" pitchFamily="18" charset="0"/>
                <a:ea typeface="HG教科書体" panose="02020609000000000000" pitchFamily="17" charset="-128"/>
              </a:endParaRPr>
            </a:p>
          </p:txBody>
        </p:sp>
      </p:grpSp>
      <p:pic>
        <p:nvPicPr>
          <p:cNvPr id="66" name="図 65">
            <a:extLst>
              <a:ext uri="{FF2B5EF4-FFF2-40B4-BE49-F238E27FC236}">
                <a16:creationId xmlns:a16="http://schemas.microsoft.com/office/drawing/2014/main" id="{88712355-FB06-4B3B-92FE-035BB685B4FD}"/>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3905978" y="95498"/>
            <a:ext cx="735881" cy="551911"/>
          </a:xfrm>
          <a:prstGeom prst="rect">
            <a:avLst/>
          </a:prstGeom>
        </p:spPr>
      </p:pic>
      <p:pic>
        <p:nvPicPr>
          <p:cNvPr id="68" name="図 67">
            <a:extLst>
              <a:ext uri="{FF2B5EF4-FFF2-40B4-BE49-F238E27FC236}">
                <a16:creationId xmlns:a16="http://schemas.microsoft.com/office/drawing/2014/main" id="{A4890959-46D3-4AC1-96BF-C6281D35D8A6}"/>
              </a:ext>
            </a:extLst>
          </p:cNvPr>
          <p:cNvPicPr>
            <a:picLocks noChangeAspect="1"/>
          </p:cNvPicPr>
          <p:nvPr/>
        </p:nvPicPr>
        <p:blipFill rotWithShape="1">
          <a:blip r:embed="rId24" cstate="print">
            <a:extLst>
              <a:ext uri="{BEBA8EAE-BF5A-486C-A8C5-ECC9F3942E4B}">
                <a14:imgProps xmlns:a14="http://schemas.microsoft.com/office/drawing/2010/main">
                  <a14:imgLayer r:embed="rId25">
                    <a14:imgEffect>
                      <a14:brightnessContrast bright="40000"/>
                    </a14:imgEffect>
                  </a14:imgLayer>
                </a14:imgProps>
              </a:ext>
              <a:ext uri="{28A0092B-C50C-407E-A947-70E740481C1C}">
                <a14:useLocalDpi xmlns:a14="http://schemas.microsoft.com/office/drawing/2010/main" val="0"/>
              </a:ext>
            </a:extLst>
          </a:blip>
          <a:srcRect t="25484" r="618" b="21586"/>
          <a:stretch/>
        </p:blipFill>
        <p:spPr>
          <a:xfrm rot="5400000">
            <a:off x="408222" y="2045286"/>
            <a:ext cx="1443125" cy="576444"/>
          </a:xfrm>
          <a:prstGeom prst="rect">
            <a:avLst/>
          </a:prstGeom>
        </p:spPr>
      </p:pic>
      <p:sp>
        <p:nvSpPr>
          <p:cNvPr id="67" name="テキスト ボックス 66">
            <a:extLst>
              <a:ext uri="{FF2B5EF4-FFF2-40B4-BE49-F238E27FC236}">
                <a16:creationId xmlns:a16="http://schemas.microsoft.com/office/drawing/2014/main" id="{B560C26A-043B-46C5-AF9F-E340FB97F77E}"/>
              </a:ext>
            </a:extLst>
          </p:cNvPr>
          <p:cNvSpPr txBox="1"/>
          <p:nvPr/>
        </p:nvSpPr>
        <p:spPr>
          <a:xfrm>
            <a:off x="71571" y="1567996"/>
            <a:ext cx="467860" cy="1584315"/>
          </a:xfrm>
          <a:prstGeom prst="rect">
            <a:avLst/>
          </a:prstGeom>
          <a:noFill/>
        </p:spPr>
        <p:txBody>
          <a:bodyPr vert="eaVert" wrap="square" lIns="0" rIns="0" rtlCol="0">
            <a:noAutofit/>
          </a:bodyPr>
          <a:lstStyle/>
          <a:p>
            <a:pPr algn="just">
              <a:lnSpc>
                <a:spcPts val="700"/>
              </a:lnSpc>
              <a:spcAft>
                <a:spcPts val="0"/>
              </a:spcAft>
            </a:pPr>
            <a:r>
              <a:rPr lang="en-US" altLang="ja-JP" sz="600" b="1" kern="100" dirty="0">
                <a:latin typeface="HG正楷書体-PRO" panose="03000600000000000000" pitchFamily="66" charset="-128"/>
                <a:ea typeface="HG正楷書体-PRO" panose="03000600000000000000" pitchFamily="66" charset="-128"/>
                <a:cs typeface="Times New Roman" panose="02020603050405020304" pitchFamily="18" charset="0"/>
              </a:rPr>
              <a:t>『</a:t>
            </a:r>
            <a:r>
              <a:rPr lang="ja-JP" altLang="en-US" sz="600" b="1" kern="100" dirty="0">
                <a:latin typeface="HG正楷書体-PRO" panose="03000600000000000000" pitchFamily="66" charset="-128"/>
                <a:ea typeface="HG正楷書体-PRO" panose="03000600000000000000" pitchFamily="66" charset="-128"/>
                <a:cs typeface="Times New Roman" panose="02020603050405020304" pitchFamily="18" charset="0"/>
              </a:rPr>
              <a:t>自分で自分をつくることが挑戦。何に挑戦するか自分で考える</a:t>
            </a:r>
            <a:r>
              <a:rPr lang="ja-JP" altLang="en-US" sz="600" b="1" kern="100" dirty="0" smtClean="0">
                <a:latin typeface="HG正楷書体-PRO" panose="03000600000000000000" pitchFamily="66" charset="-128"/>
                <a:ea typeface="HG正楷書体-PRO" panose="03000600000000000000" pitchFamily="66" charset="-128"/>
                <a:cs typeface="Times New Roman" panose="02020603050405020304" pitchFamily="18" charset="0"/>
              </a:rPr>
              <a:t>。今まで、うまく</a:t>
            </a:r>
            <a:r>
              <a:rPr lang="ja-JP" altLang="en-US" sz="600" b="1" kern="100" dirty="0">
                <a:latin typeface="HG正楷書体-PRO" panose="03000600000000000000" pitchFamily="66" charset="-128"/>
                <a:ea typeface="HG正楷書体-PRO" panose="03000600000000000000" pitchFamily="66" charset="-128"/>
                <a:cs typeface="Times New Roman" panose="02020603050405020304" pitchFamily="18" charset="0"/>
              </a:rPr>
              <a:t>できなかった、やってもだめ</a:t>
            </a:r>
            <a:r>
              <a:rPr lang="ja-JP" altLang="en-US" sz="600" b="1" kern="100" dirty="0" smtClean="0">
                <a:latin typeface="HG正楷書体-PRO" panose="03000600000000000000" pitchFamily="66" charset="-128"/>
                <a:ea typeface="HG正楷書体-PRO" panose="03000600000000000000" pitchFamily="66" charset="-128"/>
                <a:cs typeface="Times New Roman" panose="02020603050405020304" pitchFamily="18" charset="0"/>
              </a:rPr>
              <a:t>だった。でも、よし</a:t>
            </a:r>
            <a:r>
              <a:rPr lang="ja-JP" altLang="en-US" sz="600" b="1" kern="100" dirty="0">
                <a:latin typeface="HG正楷書体-PRO" panose="03000600000000000000" pitchFamily="66" charset="-128"/>
                <a:ea typeface="HG正楷書体-PRO" panose="03000600000000000000" pitchFamily="66" charset="-128"/>
                <a:cs typeface="Times New Roman" panose="02020603050405020304" pitchFamily="18" charset="0"/>
              </a:rPr>
              <a:t>、やるぞ！これが４月です</a:t>
            </a:r>
            <a:r>
              <a:rPr lang="ja-JP" altLang="en-US" sz="600" b="1" kern="100" dirty="0" smtClean="0">
                <a:latin typeface="HG正楷書体-PRO" panose="03000600000000000000" pitchFamily="66" charset="-128"/>
                <a:ea typeface="HG正楷書体-PRO" panose="03000600000000000000" pitchFamily="66" charset="-128"/>
                <a:cs typeface="Times New Roman" panose="02020603050405020304" pitchFamily="18" charset="0"/>
              </a:rPr>
              <a:t>。（</a:t>
            </a:r>
            <a:r>
              <a:rPr lang="ja-JP" altLang="en-US" sz="600" b="1" kern="100" dirty="0">
                <a:latin typeface="HG正楷書体-PRO" panose="03000600000000000000" pitchFamily="66" charset="-128"/>
                <a:ea typeface="HG正楷書体-PRO" panose="03000600000000000000" pitchFamily="66" charset="-128"/>
                <a:cs typeface="Times New Roman" panose="02020603050405020304" pitchFamily="18" charset="0"/>
              </a:rPr>
              <a:t>省略）</a:t>
            </a:r>
            <a:r>
              <a:rPr lang="en-US" altLang="ja-JP" sz="600" b="1" kern="100" dirty="0">
                <a:latin typeface="HG正楷書体-PRO" panose="03000600000000000000" pitchFamily="66" charset="-128"/>
                <a:ea typeface="HG正楷書体-PRO" panose="03000600000000000000" pitchFamily="66" charset="-128"/>
                <a:cs typeface="Times New Roman" panose="02020603050405020304" pitchFamily="18" charset="0"/>
              </a:rPr>
              <a:t>』</a:t>
            </a:r>
            <a:r>
              <a:rPr lang="ja-JP" altLang="en-US" sz="900" b="1" kern="100" dirty="0">
                <a:latin typeface="HG正楷書体-PRO" panose="03000600000000000000" pitchFamily="66" charset="-128"/>
                <a:ea typeface="HG正楷書体-PRO" panose="03000600000000000000" pitchFamily="66" charset="-128"/>
                <a:cs typeface="Times New Roman" panose="02020603050405020304" pitchFamily="18" charset="0"/>
              </a:rPr>
              <a:t>　　</a:t>
            </a:r>
            <a:r>
              <a:rPr kumimoji="1" lang="ja-JP" altLang="en-US" sz="900" dirty="0">
                <a:latin typeface="HG正楷書体-PRO" panose="03000600000000000000" pitchFamily="66" charset="-128"/>
                <a:ea typeface="HG正楷書体-PRO" panose="03000600000000000000" pitchFamily="66" charset="-128"/>
              </a:rPr>
              <a:t>　　　　　　 　　　　　　　　　　　　　　　　　　</a:t>
            </a:r>
            <a:endParaRPr kumimoji="1" lang="ja-JP" altLang="en-US" sz="900" b="1" dirty="0">
              <a:latin typeface="HG正楷書体-PRO" panose="03000600000000000000" pitchFamily="66" charset="-128"/>
              <a:ea typeface="HG正楷書体-PRO" panose="03000600000000000000" pitchFamily="66" charset="-128"/>
            </a:endParaRPr>
          </a:p>
        </p:txBody>
      </p:sp>
      <p:sp>
        <p:nvSpPr>
          <p:cNvPr id="69" name="正方形/長方形 68">
            <a:extLst>
              <a:ext uri="{FF2B5EF4-FFF2-40B4-BE49-F238E27FC236}">
                <a16:creationId xmlns:a16="http://schemas.microsoft.com/office/drawing/2014/main" id="{0EDA3E79-FF41-4BFA-8603-6B59C8FB627A}"/>
              </a:ext>
            </a:extLst>
          </p:cNvPr>
          <p:cNvSpPr/>
          <p:nvPr/>
        </p:nvSpPr>
        <p:spPr>
          <a:xfrm>
            <a:off x="-8902" y="1575151"/>
            <a:ext cx="850464" cy="2546131"/>
          </a:xfrm>
          <a:prstGeom prst="rect">
            <a:avLst/>
          </a:prstGeom>
          <a:noFill/>
        </p:spPr>
        <p:txBody>
          <a:bodyPr vert="eaVert" wrap="square" lIns="91440" tIns="45720" rIns="91440" bIns="4572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800" i="0" u="none" strike="noStrike" kern="0" cap="all" spc="0" normalizeH="0" baseline="0" noProof="0" dirty="0">
                <a:ln w="9000" cmpd="sng">
                  <a:solidFill>
                    <a:srgbClr val="8064A2">
                      <a:shade val="50000"/>
                      <a:satMod val="120000"/>
                    </a:srgbClr>
                  </a:solidFill>
                  <a:prstDash val="solid"/>
                </a:ln>
                <a:effectLst>
                  <a:reflection blurRad="12700" stA="28000" endPos="45000" dist="1000" dir="5400000" sy="-100000" algn="bl" rotWithShape="0"/>
                </a:effectLst>
                <a:uLnTx/>
                <a:uFillTx/>
                <a:latin typeface="UD デジタル 教科書体 NP-R" panose="02020400000000000000" pitchFamily="18" charset="-128"/>
                <a:ea typeface="UD デジタル 教科書体 NP-R" panose="02020400000000000000" pitchFamily="18" charset="-128"/>
              </a:rPr>
              <a:t>一学期始業式　校長先生のお話</a:t>
            </a:r>
            <a:r>
              <a:rPr kumimoji="0" lang="ja-JP" altLang="en-US" sz="800" i="0" u="none" strike="noStrike" kern="0" cap="all" spc="0" normalizeH="0" baseline="0" noProof="0" dirty="0">
                <a:ln w="9000" cmpd="sng">
                  <a:solidFill>
                    <a:srgbClr val="8064A2">
                      <a:shade val="50000"/>
                      <a:satMod val="120000"/>
                    </a:srgbClr>
                  </a:solidFill>
                  <a:prstDash val="solid"/>
                </a:ln>
                <a:effectLst>
                  <a:reflection blurRad="12700" stA="28000" endPos="45000" dist="1000" dir="5400000" sy="-100000" algn="bl" rotWithShape="0"/>
                </a:effectLst>
                <a:uLnTx/>
                <a:uFillTx/>
                <a:latin typeface="UD デジタル 教科書体 NK-B" panose="02020700000000000000" pitchFamily="18" charset="-128"/>
                <a:ea typeface="UD デジタル 教科書体 NK-B" panose="02020700000000000000" pitchFamily="18" charset="-128"/>
              </a:rPr>
              <a:t>　</a:t>
            </a:r>
          </a:p>
        </p:txBody>
      </p:sp>
      <p:pic>
        <p:nvPicPr>
          <p:cNvPr id="71" name="図 70" descr="G:\DCIM\155___01\IMG_5924.JPG"/>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206292" y="6749216"/>
            <a:ext cx="1322316" cy="766730"/>
          </a:xfrm>
          <a:prstGeom prst="rect">
            <a:avLst/>
          </a:prstGeom>
          <a:noFill/>
          <a:ln>
            <a:noFill/>
          </a:ln>
        </p:spPr>
      </p:pic>
      <p:pic>
        <p:nvPicPr>
          <p:cNvPr id="72" name="図 71" descr="G:\DCIM\155___01\IMG_5970.JPG"/>
          <p:cNvPicPr/>
          <p:nvPr/>
        </p:nvPicPr>
        <p:blipFill>
          <a:blip r:embed="rId27" cstate="print">
            <a:extLst>
              <a:ext uri="{BEBA8EAE-BF5A-486C-A8C5-ECC9F3942E4B}">
                <a14:imgProps xmlns:a14="http://schemas.microsoft.com/office/drawing/2010/main">
                  <a14:imgLayer r:embed="rId28">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1579717" y="6738737"/>
            <a:ext cx="1802184" cy="1205157"/>
          </a:xfrm>
          <a:prstGeom prst="rect">
            <a:avLst/>
          </a:prstGeom>
          <a:noFill/>
          <a:ln>
            <a:noFill/>
          </a:ln>
        </p:spPr>
      </p:pic>
      <p:sp>
        <p:nvSpPr>
          <p:cNvPr id="52" name="四角形吹き出し 51"/>
          <p:cNvSpPr/>
          <p:nvPr/>
        </p:nvSpPr>
        <p:spPr>
          <a:xfrm>
            <a:off x="3730863" y="7372503"/>
            <a:ext cx="2528186" cy="650897"/>
          </a:xfrm>
          <a:prstGeom prst="wedgeRectCallout">
            <a:avLst>
              <a:gd name="adj1" fmla="val -22608"/>
              <a:gd name="adj2" fmla="val -47278"/>
            </a:avLst>
          </a:prstGeom>
          <a:solidFill>
            <a:sysClr val="window" lastClr="FFFFFF"/>
          </a:solidFill>
          <a:ln w="25400" cap="flat" cmpd="sng" algn="ctr">
            <a:solidFill>
              <a:srgbClr val="F79646"/>
            </a:solidFill>
            <a:prstDash val="solid"/>
          </a:ln>
          <a:effectLst/>
        </p:spPr>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dirty="0">
                <a:ln>
                  <a:noFill/>
                </a:ln>
                <a:solidFill>
                  <a:sysClr val="windowText" lastClr="000000"/>
                </a:solidFill>
                <a:effectLst/>
                <a:uLnTx/>
                <a:uFillTx/>
                <a:latin typeface="Calibri"/>
                <a:ea typeface="ＭＳ Ｐゴシック" panose="020B0600070205080204" pitchFamily="50" charset="-128"/>
                <a:cs typeface="+mn-cs"/>
              </a:rPr>
              <a:t>　</a:t>
            </a:r>
            <a:r>
              <a:rPr kumimoji="1" lang="ja-JP" altLang="en-US" sz="800" b="0" i="0" u="none" strike="noStrike" kern="0" cap="none" spc="0" normalizeH="0" baseline="0" noProof="0" dirty="0">
                <a:ln>
                  <a:noFill/>
                </a:ln>
                <a:solidFill>
                  <a:sysClr val="windowText" lastClr="000000"/>
                </a:solidFill>
                <a:effectLst/>
                <a:uLnTx/>
                <a:uFillTx/>
                <a:latin typeface="UD デジタル 教科書体 NK-B" panose="02020700000000000000" pitchFamily="18" charset="-128"/>
                <a:ea typeface="UD デジタル 教科書体 NK-B" panose="02020700000000000000" pitchFamily="18" charset="-128"/>
              </a:rPr>
              <a:t>全職員で力を合わせ、学校目標「自主性を養う」の実現とともに、確かな学力と豊かな人間性を育み、魅力ある学校づくりをめざしてまいります。　保護者や地域の皆様、ご支援をお願いいたします。</a:t>
            </a:r>
          </a:p>
        </p:txBody>
      </p:sp>
      <p:sp>
        <p:nvSpPr>
          <p:cNvPr id="73" name="角丸四角形 72"/>
          <p:cNvSpPr/>
          <p:nvPr/>
        </p:nvSpPr>
        <p:spPr>
          <a:xfrm>
            <a:off x="17784" y="6226189"/>
            <a:ext cx="1859061" cy="499731"/>
          </a:xfrm>
          <a:prstGeom prst="round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100" cap="none" spc="0" normalizeH="0" baseline="0" noProof="0" dirty="0" smtClean="0">
                <a:ln>
                  <a:noFill/>
                </a:ln>
                <a:solidFill>
                  <a:srgbClr val="FFC000"/>
                </a:solidFill>
                <a:effectLst/>
                <a:uLnTx/>
                <a:uFillTx/>
                <a:latin typeface="游明朝" panose="020F0502020204030204"/>
                <a:ea typeface="HG正楷書体-PRO" panose="03000600000000000000" pitchFamily="66" charset="-128"/>
                <a:cs typeface="Times New Roman" panose="02020603050405020304" pitchFamily="18" charset="0"/>
              </a:rPr>
              <a:t>そろっています</a:t>
            </a:r>
            <a:endParaRPr kumimoji="0" lang="ja-JP" altLang="en-US" sz="100" b="0" i="0" u="none" strike="noStrike" kern="100" cap="none" spc="0" normalizeH="0" baseline="0" noProof="0" dirty="0">
              <a:ln>
                <a:noFill/>
              </a:ln>
              <a:solidFill>
                <a:sysClr val="window" lastClr="FFFFFF"/>
              </a:solidFill>
              <a:effectLst/>
              <a:uLnTx/>
              <a:uFillTx/>
              <a:latin typeface="游明朝" panose="020F0502020204030204"/>
              <a:ea typeface="游明朝" panose="02020400000000000000" pitchFamily="18" charset="-128"/>
              <a:cs typeface="Times New Roman" panose="02020603050405020304" pitchFamily="18" charset="0"/>
            </a:endParaRPr>
          </a:p>
        </p:txBody>
      </p:sp>
      <p:pic>
        <p:nvPicPr>
          <p:cNvPr id="74" name="図 73" descr="花咲かじいさんのイラスト"/>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1934346" y="5979906"/>
            <a:ext cx="742478" cy="644972"/>
          </a:xfrm>
          <a:prstGeom prst="rect">
            <a:avLst/>
          </a:prstGeom>
          <a:noFill/>
          <a:ln>
            <a:noFill/>
          </a:ln>
        </p:spPr>
      </p:pic>
      <p:pic>
        <p:nvPicPr>
          <p:cNvPr id="3" name="図 2"/>
          <p:cNvPicPr>
            <a:picLocks noChangeAspect="1"/>
          </p:cNvPicPr>
          <p:nvPr/>
        </p:nvPicPr>
        <p:blipFill>
          <a:blip r:embed="rId30"/>
          <a:stretch>
            <a:fillRect/>
          </a:stretch>
        </p:blipFill>
        <p:spPr>
          <a:xfrm rot="1019227">
            <a:off x="2639624" y="4894742"/>
            <a:ext cx="283606" cy="269246"/>
          </a:xfrm>
          <a:prstGeom prst="rect">
            <a:avLst/>
          </a:prstGeom>
        </p:spPr>
      </p:pic>
      <p:sp>
        <p:nvSpPr>
          <p:cNvPr id="14" name="角丸四角形吹き出し 13"/>
          <p:cNvSpPr/>
          <p:nvPr/>
        </p:nvSpPr>
        <p:spPr>
          <a:xfrm>
            <a:off x="2753222" y="5766039"/>
            <a:ext cx="1814212" cy="715367"/>
          </a:xfrm>
          <a:prstGeom prst="wedgeRoundRectCallout">
            <a:avLst>
              <a:gd name="adj1" fmla="val -21958"/>
              <a:gd name="adj2" fmla="val -5899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smtClean="0"/>
              <a:t>HP</a:t>
            </a:r>
            <a:r>
              <a:rPr kumimoji="1" lang="ja-JP" altLang="en-US" sz="1600" dirty="0" smtClean="0"/>
              <a:t>用として作成</a:t>
            </a:r>
            <a:endParaRPr kumimoji="1" lang="en-US" altLang="ja-JP" sz="1600" dirty="0" smtClean="0"/>
          </a:p>
          <a:p>
            <a:pPr algn="ctr"/>
            <a:r>
              <a:rPr kumimoji="1" lang="ja-JP" altLang="en-US" sz="1600" dirty="0" smtClean="0"/>
              <a:t>しています。</a:t>
            </a:r>
            <a:endParaRPr kumimoji="1" lang="ja-JP" altLang="en-US" sz="1600" dirty="0"/>
          </a:p>
        </p:txBody>
      </p:sp>
    </p:spTree>
    <p:extLst>
      <p:ext uri="{BB962C8B-B14F-4D97-AF65-F5344CB8AC3E}">
        <p14:creationId xmlns:p14="http://schemas.microsoft.com/office/powerpoint/2010/main" val="361896851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6773</TotalTime>
  <Words>919</Words>
  <Application>Microsoft Office PowerPoint</Application>
  <PresentationFormat>A4 210 x 297 mm</PresentationFormat>
  <Paragraphs>41</Paragraphs>
  <Slides>1</Slides>
  <Notes>0</Notes>
  <HiddenSlides>0</HiddenSlides>
  <MMClips>0</MMClips>
  <ScaleCrop>false</ScaleCrop>
  <HeadingPairs>
    <vt:vector size="6" baseType="variant">
      <vt:variant>
        <vt:lpstr>使用されているフォント</vt:lpstr>
      </vt:variant>
      <vt:variant>
        <vt:i4>17</vt:i4>
      </vt:variant>
      <vt:variant>
        <vt:lpstr>テーマ</vt:lpstr>
      </vt:variant>
      <vt:variant>
        <vt:i4>1</vt:i4>
      </vt:variant>
      <vt:variant>
        <vt:lpstr>スライド タイトル</vt:lpstr>
      </vt:variant>
      <vt:variant>
        <vt:i4>1</vt:i4>
      </vt:variant>
    </vt:vector>
  </HeadingPairs>
  <TitlesOfParts>
    <vt:vector size="19" baseType="lpstr">
      <vt:lpstr>AR P顏眞楷書体H</vt:lpstr>
      <vt:lpstr>AR丸ゴシック体M</vt:lpstr>
      <vt:lpstr>HGS創英ﾌﾟﾚｾﾞﾝｽEB</vt:lpstr>
      <vt:lpstr>HG教科書体</vt:lpstr>
      <vt:lpstr>HG正楷書体-PRO</vt:lpstr>
      <vt:lpstr>ＭＳ Ｐゴシック</vt:lpstr>
      <vt:lpstr>UD Digi Kyokasho NP-R</vt:lpstr>
      <vt:lpstr>UD デジタル 教科書体 NK-B</vt:lpstr>
      <vt:lpstr>UD デジタル 教科書体 NK-R</vt:lpstr>
      <vt:lpstr>UD デジタル 教科書体 NP-B</vt:lpstr>
      <vt:lpstr>UD デジタル 教科書体 NP-R</vt:lpstr>
      <vt:lpstr>游明朝</vt:lpstr>
      <vt:lpstr>Arial</vt:lpstr>
      <vt:lpstr>Calibri</vt:lpstr>
      <vt:lpstr>Calibri Light</vt:lpstr>
      <vt:lpstr>Century</vt:lpstr>
      <vt:lpstr>Times New Roman</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16001</dc:creator>
  <cp:lastModifiedBy>Administrator</cp:lastModifiedBy>
  <cp:revision>281</cp:revision>
  <cp:lastPrinted>2022-04-12T06:36:59Z</cp:lastPrinted>
  <dcterms:created xsi:type="dcterms:W3CDTF">2019-09-13T03:36:50Z</dcterms:created>
  <dcterms:modified xsi:type="dcterms:W3CDTF">2022-04-28T07:24:40Z</dcterms:modified>
</cp:coreProperties>
</file>